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4229" r:id="rId5"/>
    <p:sldMasterId id="2147484041" r:id="rId6"/>
  </p:sldMasterIdLst>
  <p:notesMasterIdLst>
    <p:notesMasterId r:id="rId23"/>
  </p:notesMasterIdLst>
  <p:sldIdLst>
    <p:sldId id="331" r:id="rId7"/>
    <p:sldId id="354" r:id="rId8"/>
    <p:sldId id="308" r:id="rId9"/>
    <p:sldId id="335" r:id="rId10"/>
    <p:sldId id="341" r:id="rId11"/>
    <p:sldId id="260" r:id="rId12"/>
    <p:sldId id="292" r:id="rId13"/>
    <p:sldId id="350" r:id="rId14"/>
    <p:sldId id="351" r:id="rId15"/>
    <p:sldId id="357" r:id="rId16"/>
    <p:sldId id="356" r:id="rId17"/>
    <p:sldId id="355" r:id="rId18"/>
    <p:sldId id="358" r:id="rId19"/>
    <p:sldId id="359" r:id="rId20"/>
    <p:sldId id="353" r:id="rId21"/>
    <p:sldId id="262"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3A5E"/>
    <a:srgbClr val="50E6FF"/>
    <a:srgbClr val="008575"/>
    <a:srgbClr val="30E5D0"/>
    <a:srgbClr val="0078D4"/>
    <a:srgbClr val="C0C9E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D06EC9B-2125-457B-9B4F-61819AAADD68}" v="118" dt="2020-11-18T00:41:33.6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5269" autoAdjust="0"/>
  </p:normalViewPr>
  <p:slideViewPr>
    <p:cSldViewPr snapToGrid="0">
      <p:cViewPr varScale="1">
        <p:scale>
          <a:sx n="57" d="100"/>
          <a:sy n="57" d="100"/>
        </p:scale>
        <p:origin x="343" y="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sv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_rels/data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svg"/><Relationship Id="rId1" Type="http://schemas.openxmlformats.org/officeDocument/2006/relationships/image" Target="../media/image22.png"/><Relationship Id="rId4" Type="http://schemas.openxmlformats.org/officeDocument/2006/relationships/image" Target="../media/image25.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sv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_rels/drawing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svg"/><Relationship Id="rId1" Type="http://schemas.openxmlformats.org/officeDocument/2006/relationships/image" Target="../media/image22.png"/><Relationship Id="rId4" Type="http://schemas.openxmlformats.org/officeDocument/2006/relationships/image" Target="../media/image25.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9D7275E-EF8E-4533-BFBC-C99E96D81A57}"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6154AB9B-5EAF-4FB5-9D10-0C24CE5C62EB}">
      <dgm:prSet/>
      <dgm:spPr/>
      <dgm:t>
        <a:bodyPr/>
        <a:lstStyle/>
        <a:p>
          <a:r>
            <a:rPr lang="en-US" baseline="0"/>
            <a:t>Why we build this program</a:t>
          </a:r>
          <a:endParaRPr lang="en-US"/>
        </a:p>
      </dgm:t>
    </dgm:pt>
    <dgm:pt modelId="{B23DBB52-DA42-4B0B-96A2-ED6639A97973}" type="parTrans" cxnId="{4C96C4E6-54CF-4274-8863-FBA4CD285A47}">
      <dgm:prSet/>
      <dgm:spPr/>
      <dgm:t>
        <a:bodyPr/>
        <a:lstStyle/>
        <a:p>
          <a:endParaRPr lang="en-US"/>
        </a:p>
      </dgm:t>
    </dgm:pt>
    <dgm:pt modelId="{456EA480-988D-4238-B1BD-3FE2E1E5A7C8}" type="sibTrans" cxnId="{4C96C4E6-54CF-4274-8863-FBA4CD285A47}">
      <dgm:prSet/>
      <dgm:spPr/>
      <dgm:t>
        <a:bodyPr/>
        <a:lstStyle/>
        <a:p>
          <a:endParaRPr lang="en-US"/>
        </a:p>
      </dgm:t>
    </dgm:pt>
    <dgm:pt modelId="{BA7F0A19-FEF3-4DFF-B391-B42BB3A90725}">
      <dgm:prSet/>
      <dgm:spPr/>
      <dgm:t>
        <a:bodyPr/>
        <a:lstStyle/>
        <a:p>
          <a:r>
            <a:rPr lang="en-US" baseline="0" dirty="0"/>
            <a:t>Architectural Diagram</a:t>
          </a:r>
          <a:endParaRPr lang="en-US" dirty="0"/>
        </a:p>
      </dgm:t>
    </dgm:pt>
    <dgm:pt modelId="{237A3A5B-AC87-498A-A326-562D7A627D51}" type="parTrans" cxnId="{054D154D-A067-40C3-A9DC-D691C3835372}">
      <dgm:prSet/>
      <dgm:spPr/>
      <dgm:t>
        <a:bodyPr/>
        <a:lstStyle/>
        <a:p>
          <a:endParaRPr lang="en-US"/>
        </a:p>
      </dgm:t>
    </dgm:pt>
    <dgm:pt modelId="{10B346E0-F914-4486-956D-F902AF44EF94}" type="sibTrans" cxnId="{054D154D-A067-40C3-A9DC-D691C3835372}">
      <dgm:prSet/>
      <dgm:spPr/>
      <dgm:t>
        <a:bodyPr/>
        <a:lstStyle/>
        <a:p>
          <a:endParaRPr lang="en-US"/>
        </a:p>
      </dgm:t>
    </dgm:pt>
    <dgm:pt modelId="{D3A45142-3653-417E-8558-5142EBD6CF52}">
      <dgm:prSet/>
      <dgm:spPr/>
      <dgm:t>
        <a:bodyPr/>
        <a:lstStyle/>
        <a:p>
          <a:r>
            <a:rPr lang="en-US" baseline="0"/>
            <a:t>Demo</a:t>
          </a:r>
          <a:endParaRPr lang="en-US"/>
        </a:p>
      </dgm:t>
    </dgm:pt>
    <dgm:pt modelId="{B88DBD3E-1E83-414C-9602-9F3F421A2191}" type="parTrans" cxnId="{0D209A06-F3AF-4B99-B03C-B58E39792F89}">
      <dgm:prSet/>
      <dgm:spPr/>
      <dgm:t>
        <a:bodyPr/>
        <a:lstStyle/>
        <a:p>
          <a:endParaRPr lang="en-US"/>
        </a:p>
      </dgm:t>
    </dgm:pt>
    <dgm:pt modelId="{9065EF25-275C-4572-ABF7-4C40FDA6C252}" type="sibTrans" cxnId="{0D209A06-F3AF-4B99-B03C-B58E39792F89}">
      <dgm:prSet/>
      <dgm:spPr/>
      <dgm:t>
        <a:bodyPr/>
        <a:lstStyle/>
        <a:p>
          <a:endParaRPr lang="en-US"/>
        </a:p>
      </dgm:t>
    </dgm:pt>
    <dgm:pt modelId="{2D86A7AA-6C72-4039-9B74-27D747D45EAC}">
      <dgm:prSet/>
      <dgm:spPr/>
      <dgm:t>
        <a:bodyPr/>
        <a:lstStyle/>
        <a:p>
          <a:r>
            <a:rPr lang="en-US" baseline="0"/>
            <a:t>Skilling Strategy</a:t>
          </a:r>
          <a:endParaRPr lang="en-US"/>
        </a:p>
      </dgm:t>
    </dgm:pt>
    <dgm:pt modelId="{251C0DF5-6199-4410-9CD9-F1F61B9F81CD}" type="parTrans" cxnId="{3D80D9C7-2816-4C8F-985C-1F7FC58B14AD}">
      <dgm:prSet/>
      <dgm:spPr/>
      <dgm:t>
        <a:bodyPr/>
        <a:lstStyle/>
        <a:p>
          <a:endParaRPr lang="en-US"/>
        </a:p>
      </dgm:t>
    </dgm:pt>
    <dgm:pt modelId="{101659C6-6142-4738-89E6-ED6B9AF25DB0}" type="sibTrans" cxnId="{3D80D9C7-2816-4C8F-985C-1F7FC58B14AD}">
      <dgm:prSet/>
      <dgm:spPr/>
      <dgm:t>
        <a:bodyPr/>
        <a:lstStyle/>
        <a:p>
          <a:endParaRPr lang="en-US"/>
        </a:p>
      </dgm:t>
    </dgm:pt>
    <dgm:pt modelId="{90B529A5-3F79-48F2-9716-445373BFC330}">
      <dgm:prSet/>
      <dgm:spPr/>
      <dgm:t>
        <a:bodyPr/>
        <a:lstStyle/>
        <a:p>
          <a:r>
            <a:rPr lang="en-US" baseline="0"/>
            <a:t>Timeline</a:t>
          </a:r>
          <a:endParaRPr lang="en-US"/>
        </a:p>
      </dgm:t>
    </dgm:pt>
    <dgm:pt modelId="{E137E53C-08A3-4D67-8CFC-A90F67264A27}" type="parTrans" cxnId="{179CF931-D4E6-4AC1-84E7-161750FC90E1}">
      <dgm:prSet/>
      <dgm:spPr/>
      <dgm:t>
        <a:bodyPr/>
        <a:lstStyle/>
        <a:p>
          <a:endParaRPr lang="en-US"/>
        </a:p>
      </dgm:t>
    </dgm:pt>
    <dgm:pt modelId="{8347EA5B-CBBA-4387-817A-0C6228642361}" type="sibTrans" cxnId="{179CF931-D4E6-4AC1-84E7-161750FC90E1}">
      <dgm:prSet/>
      <dgm:spPr/>
      <dgm:t>
        <a:bodyPr/>
        <a:lstStyle/>
        <a:p>
          <a:endParaRPr lang="en-US"/>
        </a:p>
      </dgm:t>
    </dgm:pt>
    <dgm:pt modelId="{39CBC78B-2E7B-47A2-AB84-6574E71DBDE9}">
      <dgm:prSet/>
      <dgm:spPr/>
      <dgm:t>
        <a:bodyPr/>
        <a:lstStyle/>
        <a:p>
          <a:r>
            <a:rPr lang="en-US" baseline="0"/>
            <a:t>Open discussion</a:t>
          </a:r>
          <a:endParaRPr lang="en-US"/>
        </a:p>
      </dgm:t>
    </dgm:pt>
    <dgm:pt modelId="{43D242CA-1AF1-45BA-A04F-9FA227D06051}" type="parTrans" cxnId="{D06FD661-B7F8-48F8-BBBA-F74D5035AF4D}">
      <dgm:prSet/>
      <dgm:spPr/>
      <dgm:t>
        <a:bodyPr/>
        <a:lstStyle/>
        <a:p>
          <a:endParaRPr lang="en-US"/>
        </a:p>
      </dgm:t>
    </dgm:pt>
    <dgm:pt modelId="{2B557C20-7E2F-4B18-937F-9F71A83193D1}" type="sibTrans" cxnId="{D06FD661-B7F8-48F8-BBBA-F74D5035AF4D}">
      <dgm:prSet/>
      <dgm:spPr/>
      <dgm:t>
        <a:bodyPr/>
        <a:lstStyle/>
        <a:p>
          <a:endParaRPr lang="en-US"/>
        </a:p>
      </dgm:t>
    </dgm:pt>
    <dgm:pt modelId="{0790089A-6E79-44E9-9CA2-4FCECBA69552}" type="pres">
      <dgm:prSet presAssocID="{A9D7275E-EF8E-4533-BFBC-C99E96D81A57}" presName="root" presStyleCnt="0">
        <dgm:presLayoutVars>
          <dgm:dir/>
          <dgm:resizeHandles val="exact"/>
        </dgm:presLayoutVars>
      </dgm:prSet>
      <dgm:spPr/>
    </dgm:pt>
    <dgm:pt modelId="{E8920BA6-FD26-409E-8860-F21CDEBA7130}" type="pres">
      <dgm:prSet presAssocID="{6154AB9B-5EAF-4FB5-9D10-0C24CE5C62EB}" presName="compNode" presStyleCnt="0"/>
      <dgm:spPr/>
    </dgm:pt>
    <dgm:pt modelId="{3FCADD4B-F717-4462-9797-9191DB05139F}" type="pres">
      <dgm:prSet presAssocID="{6154AB9B-5EAF-4FB5-9D10-0C24CE5C62EB}" presName="bgRect" presStyleLbl="bgShp" presStyleIdx="0" presStyleCnt="6"/>
      <dgm:spPr/>
    </dgm:pt>
    <dgm:pt modelId="{7C9F8479-A8E6-4325-9038-7A3741634C8C}" type="pres">
      <dgm:prSet presAssocID="{6154AB9B-5EAF-4FB5-9D10-0C24CE5C62EB}"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Questions"/>
        </a:ext>
      </dgm:extLst>
    </dgm:pt>
    <dgm:pt modelId="{85F9A263-9B39-46C2-9676-07602B8E7433}" type="pres">
      <dgm:prSet presAssocID="{6154AB9B-5EAF-4FB5-9D10-0C24CE5C62EB}" presName="spaceRect" presStyleCnt="0"/>
      <dgm:spPr/>
    </dgm:pt>
    <dgm:pt modelId="{BB77484F-A912-4A67-9D1E-AB0BA1304E38}" type="pres">
      <dgm:prSet presAssocID="{6154AB9B-5EAF-4FB5-9D10-0C24CE5C62EB}" presName="parTx" presStyleLbl="revTx" presStyleIdx="0" presStyleCnt="6">
        <dgm:presLayoutVars>
          <dgm:chMax val="0"/>
          <dgm:chPref val="0"/>
        </dgm:presLayoutVars>
      </dgm:prSet>
      <dgm:spPr/>
    </dgm:pt>
    <dgm:pt modelId="{20476EA0-E60D-412F-8135-299A095BCA7A}" type="pres">
      <dgm:prSet presAssocID="{456EA480-988D-4238-B1BD-3FE2E1E5A7C8}" presName="sibTrans" presStyleCnt="0"/>
      <dgm:spPr/>
    </dgm:pt>
    <dgm:pt modelId="{8B2066FB-02CD-4F18-8439-16AC7C0A8D0D}" type="pres">
      <dgm:prSet presAssocID="{BA7F0A19-FEF3-4DFF-B391-B42BB3A90725}" presName="compNode" presStyleCnt="0"/>
      <dgm:spPr/>
    </dgm:pt>
    <dgm:pt modelId="{63B966C5-7E83-4949-90A3-770F46AD3659}" type="pres">
      <dgm:prSet presAssocID="{BA7F0A19-FEF3-4DFF-B391-B42BB3A90725}" presName="bgRect" presStyleLbl="bgShp" presStyleIdx="1" presStyleCnt="6"/>
      <dgm:spPr/>
    </dgm:pt>
    <dgm:pt modelId="{7F2D3173-4FCF-46C6-B8E8-18D3D90EDFD9}" type="pres">
      <dgm:prSet presAssocID="{BA7F0A19-FEF3-4DFF-B391-B42BB3A90725}"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ity"/>
        </a:ext>
      </dgm:extLst>
    </dgm:pt>
    <dgm:pt modelId="{673217E3-DF30-4AF6-8821-495356D33FD7}" type="pres">
      <dgm:prSet presAssocID="{BA7F0A19-FEF3-4DFF-B391-B42BB3A90725}" presName="spaceRect" presStyleCnt="0"/>
      <dgm:spPr/>
    </dgm:pt>
    <dgm:pt modelId="{32C6B965-79E7-42CF-99C6-8415FBF9957F}" type="pres">
      <dgm:prSet presAssocID="{BA7F0A19-FEF3-4DFF-B391-B42BB3A90725}" presName="parTx" presStyleLbl="revTx" presStyleIdx="1" presStyleCnt="6">
        <dgm:presLayoutVars>
          <dgm:chMax val="0"/>
          <dgm:chPref val="0"/>
        </dgm:presLayoutVars>
      </dgm:prSet>
      <dgm:spPr/>
    </dgm:pt>
    <dgm:pt modelId="{F490E954-68D5-4E4B-9FB4-384D9D65190D}" type="pres">
      <dgm:prSet presAssocID="{10B346E0-F914-4486-956D-F902AF44EF94}" presName="sibTrans" presStyleCnt="0"/>
      <dgm:spPr/>
    </dgm:pt>
    <dgm:pt modelId="{DFD11A8A-AF3F-4D0E-B41D-85D035319989}" type="pres">
      <dgm:prSet presAssocID="{D3A45142-3653-417E-8558-5142EBD6CF52}" presName="compNode" presStyleCnt="0"/>
      <dgm:spPr/>
    </dgm:pt>
    <dgm:pt modelId="{2E93652D-2651-4797-B27A-71EFFB7CB687}" type="pres">
      <dgm:prSet presAssocID="{D3A45142-3653-417E-8558-5142EBD6CF52}" presName="bgRect" presStyleLbl="bgShp" presStyleIdx="2" presStyleCnt="6"/>
      <dgm:spPr/>
    </dgm:pt>
    <dgm:pt modelId="{73F63A0B-CB3B-4FF6-A051-92227EE8DB08}" type="pres">
      <dgm:prSet presAssocID="{D3A45142-3653-417E-8558-5142EBD6CF52}"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lay"/>
        </a:ext>
      </dgm:extLst>
    </dgm:pt>
    <dgm:pt modelId="{22A59B59-8F2E-494A-80C3-3FC59157A1F3}" type="pres">
      <dgm:prSet presAssocID="{D3A45142-3653-417E-8558-5142EBD6CF52}" presName="spaceRect" presStyleCnt="0"/>
      <dgm:spPr/>
    </dgm:pt>
    <dgm:pt modelId="{594AF6C8-D1D3-47B8-BB42-C5185EE39ABC}" type="pres">
      <dgm:prSet presAssocID="{D3A45142-3653-417E-8558-5142EBD6CF52}" presName="parTx" presStyleLbl="revTx" presStyleIdx="2" presStyleCnt="6">
        <dgm:presLayoutVars>
          <dgm:chMax val="0"/>
          <dgm:chPref val="0"/>
        </dgm:presLayoutVars>
      </dgm:prSet>
      <dgm:spPr/>
    </dgm:pt>
    <dgm:pt modelId="{73846C6E-C111-4AF3-A983-C099BAB89395}" type="pres">
      <dgm:prSet presAssocID="{9065EF25-275C-4572-ABF7-4C40FDA6C252}" presName="sibTrans" presStyleCnt="0"/>
      <dgm:spPr/>
    </dgm:pt>
    <dgm:pt modelId="{C40A086E-4556-4723-8A11-768FC9E71FEA}" type="pres">
      <dgm:prSet presAssocID="{2D86A7AA-6C72-4039-9B74-27D747D45EAC}" presName="compNode" presStyleCnt="0"/>
      <dgm:spPr/>
    </dgm:pt>
    <dgm:pt modelId="{5088351A-9B72-40DE-958C-C02CB89247D9}" type="pres">
      <dgm:prSet presAssocID="{2D86A7AA-6C72-4039-9B74-27D747D45EAC}" presName="bgRect" presStyleLbl="bgShp" presStyleIdx="3" presStyleCnt="6"/>
      <dgm:spPr/>
    </dgm:pt>
    <dgm:pt modelId="{4FA54E06-4FB2-4625-9777-A38D46616942}" type="pres">
      <dgm:prSet presAssocID="{2D86A7AA-6C72-4039-9B74-27D747D45EAC}"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Head with Gears"/>
        </a:ext>
      </dgm:extLst>
    </dgm:pt>
    <dgm:pt modelId="{B173A8EC-6499-4B9B-BD27-8FA3B5AD26FD}" type="pres">
      <dgm:prSet presAssocID="{2D86A7AA-6C72-4039-9B74-27D747D45EAC}" presName="spaceRect" presStyleCnt="0"/>
      <dgm:spPr/>
    </dgm:pt>
    <dgm:pt modelId="{46DE6F35-D3FC-4388-AFF4-2C877AC4C0D9}" type="pres">
      <dgm:prSet presAssocID="{2D86A7AA-6C72-4039-9B74-27D747D45EAC}" presName="parTx" presStyleLbl="revTx" presStyleIdx="3" presStyleCnt="6">
        <dgm:presLayoutVars>
          <dgm:chMax val="0"/>
          <dgm:chPref val="0"/>
        </dgm:presLayoutVars>
      </dgm:prSet>
      <dgm:spPr/>
    </dgm:pt>
    <dgm:pt modelId="{26C0E680-881F-4A08-ADE4-8F4369227DA6}" type="pres">
      <dgm:prSet presAssocID="{101659C6-6142-4738-89E6-ED6B9AF25DB0}" presName="sibTrans" presStyleCnt="0"/>
      <dgm:spPr/>
    </dgm:pt>
    <dgm:pt modelId="{19C43DA2-AA43-4454-B543-36CE1B1905C3}" type="pres">
      <dgm:prSet presAssocID="{90B529A5-3F79-48F2-9716-445373BFC330}" presName="compNode" presStyleCnt="0"/>
      <dgm:spPr/>
    </dgm:pt>
    <dgm:pt modelId="{48FB195B-807D-4B21-A5B8-D8E6AAA8ED0A}" type="pres">
      <dgm:prSet presAssocID="{90B529A5-3F79-48F2-9716-445373BFC330}" presName="bgRect" presStyleLbl="bgShp" presStyleIdx="4" presStyleCnt="6"/>
      <dgm:spPr/>
    </dgm:pt>
    <dgm:pt modelId="{168599EF-F99E-4DFB-B3B6-8630C17262C2}" type="pres">
      <dgm:prSet presAssocID="{90B529A5-3F79-48F2-9716-445373BFC330}"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Checkmark"/>
        </a:ext>
      </dgm:extLst>
    </dgm:pt>
    <dgm:pt modelId="{32E6B32F-A662-4758-910D-749F90439611}" type="pres">
      <dgm:prSet presAssocID="{90B529A5-3F79-48F2-9716-445373BFC330}" presName="spaceRect" presStyleCnt="0"/>
      <dgm:spPr/>
    </dgm:pt>
    <dgm:pt modelId="{3FC48ED5-7653-4FD3-808D-FD1A99AF0944}" type="pres">
      <dgm:prSet presAssocID="{90B529A5-3F79-48F2-9716-445373BFC330}" presName="parTx" presStyleLbl="revTx" presStyleIdx="4" presStyleCnt="6">
        <dgm:presLayoutVars>
          <dgm:chMax val="0"/>
          <dgm:chPref val="0"/>
        </dgm:presLayoutVars>
      </dgm:prSet>
      <dgm:spPr/>
    </dgm:pt>
    <dgm:pt modelId="{FE83DFB6-6999-418B-90B1-9A090431D74A}" type="pres">
      <dgm:prSet presAssocID="{8347EA5B-CBBA-4387-817A-0C6228642361}" presName="sibTrans" presStyleCnt="0"/>
      <dgm:spPr/>
    </dgm:pt>
    <dgm:pt modelId="{215C73B8-D078-4173-A673-C82F4C89556F}" type="pres">
      <dgm:prSet presAssocID="{39CBC78B-2E7B-47A2-AB84-6574E71DBDE9}" presName="compNode" presStyleCnt="0"/>
      <dgm:spPr/>
    </dgm:pt>
    <dgm:pt modelId="{91DE3494-EB69-4024-8C19-5EDD92AABE55}" type="pres">
      <dgm:prSet presAssocID="{39CBC78B-2E7B-47A2-AB84-6574E71DBDE9}" presName="bgRect" presStyleLbl="bgShp" presStyleIdx="5" presStyleCnt="6"/>
      <dgm:spPr/>
    </dgm:pt>
    <dgm:pt modelId="{CF81FFE3-D946-4895-A9E7-112219C05037}" type="pres">
      <dgm:prSet presAssocID="{39CBC78B-2E7B-47A2-AB84-6574E71DBDE9}"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Chat"/>
        </a:ext>
      </dgm:extLst>
    </dgm:pt>
    <dgm:pt modelId="{C1C9A4FC-E6E6-46F8-A5BF-1C0149F49D92}" type="pres">
      <dgm:prSet presAssocID="{39CBC78B-2E7B-47A2-AB84-6574E71DBDE9}" presName="spaceRect" presStyleCnt="0"/>
      <dgm:spPr/>
    </dgm:pt>
    <dgm:pt modelId="{ABD641CD-5254-41B7-BA91-9C63132556CB}" type="pres">
      <dgm:prSet presAssocID="{39CBC78B-2E7B-47A2-AB84-6574E71DBDE9}" presName="parTx" presStyleLbl="revTx" presStyleIdx="5" presStyleCnt="6">
        <dgm:presLayoutVars>
          <dgm:chMax val="0"/>
          <dgm:chPref val="0"/>
        </dgm:presLayoutVars>
      </dgm:prSet>
      <dgm:spPr/>
    </dgm:pt>
  </dgm:ptLst>
  <dgm:cxnLst>
    <dgm:cxn modelId="{0D209A06-F3AF-4B99-B03C-B58E39792F89}" srcId="{A9D7275E-EF8E-4533-BFBC-C99E96D81A57}" destId="{D3A45142-3653-417E-8558-5142EBD6CF52}" srcOrd="2" destOrd="0" parTransId="{B88DBD3E-1E83-414C-9602-9F3F421A2191}" sibTransId="{9065EF25-275C-4572-ABF7-4C40FDA6C252}"/>
    <dgm:cxn modelId="{014CC00F-4859-484D-8D27-AA53C731BB5B}" type="presOf" srcId="{6154AB9B-5EAF-4FB5-9D10-0C24CE5C62EB}" destId="{BB77484F-A912-4A67-9D1E-AB0BA1304E38}" srcOrd="0" destOrd="0" presId="urn:microsoft.com/office/officeart/2018/2/layout/IconVerticalSolidList"/>
    <dgm:cxn modelId="{14291529-908C-4FAF-B632-E6290CF67E86}" type="presOf" srcId="{A9D7275E-EF8E-4533-BFBC-C99E96D81A57}" destId="{0790089A-6E79-44E9-9CA2-4FCECBA69552}" srcOrd="0" destOrd="0" presId="urn:microsoft.com/office/officeart/2018/2/layout/IconVerticalSolidList"/>
    <dgm:cxn modelId="{179CF931-D4E6-4AC1-84E7-161750FC90E1}" srcId="{A9D7275E-EF8E-4533-BFBC-C99E96D81A57}" destId="{90B529A5-3F79-48F2-9716-445373BFC330}" srcOrd="4" destOrd="0" parTransId="{E137E53C-08A3-4D67-8CFC-A90F67264A27}" sibTransId="{8347EA5B-CBBA-4387-817A-0C6228642361}"/>
    <dgm:cxn modelId="{D06FD661-B7F8-48F8-BBBA-F74D5035AF4D}" srcId="{A9D7275E-EF8E-4533-BFBC-C99E96D81A57}" destId="{39CBC78B-2E7B-47A2-AB84-6574E71DBDE9}" srcOrd="5" destOrd="0" parTransId="{43D242CA-1AF1-45BA-A04F-9FA227D06051}" sibTransId="{2B557C20-7E2F-4B18-937F-9F71A83193D1}"/>
    <dgm:cxn modelId="{054D154D-A067-40C3-A9DC-D691C3835372}" srcId="{A9D7275E-EF8E-4533-BFBC-C99E96D81A57}" destId="{BA7F0A19-FEF3-4DFF-B391-B42BB3A90725}" srcOrd="1" destOrd="0" parTransId="{237A3A5B-AC87-498A-A326-562D7A627D51}" sibTransId="{10B346E0-F914-4486-956D-F902AF44EF94}"/>
    <dgm:cxn modelId="{56AE354F-80C0-491F-BF27-09C8BF9885C6}" type="presOf" srcId="{90B529A5-3F79-48F2-9716-445373BFC330}" destId="{3FC48ED5-7653-4FD3-808D-FD1A99AF0944}" srcOrd="0" destOrd="0" presId="urn:microsoft.com/office/officeart/2018/2/layout/IconVerticalSolidList"/>
    <dgm:cxn modelId="{7E8EBA59-033D-4E5E-8686-6461FC901582}" type="presOf" srcId="{39CBC78B-2E7B-47A2-AB84-6574E71DBDE9}" destId="{ABD641CD-5254-41B7-BA91-9C63132556CB}" srcOrd="0" destOrd="0" presId="urn:microsoft.com/office/officeart/2018/2/layout/IconVerticalSolidList"/>
    <dgm:cxn modelId="{2BEA5190-5319-4440-8084-BB8B974651A1}" type="presOf" srcId="{2D86A7AA-6C72-4039-9B74-27D747D45EAC}" destId="{46DE6F35-D3FC-4388-AFF4-2C877AC4C0D9}" srcOrd="0" destOrd="0" presId="urn:microsoft.com/office/officeart/2018/2/layout/IconVerticalSolidList"/>
    <dgm:cxn modelId="{5FDECC96-664A-459E-8A1A-76E78591A832}" type="presOf" srcId="{D3A45142-3653-417E-8558-5142EBD6CF52}" destId="{594AF6C8-D1D3-47B8-BB42-C5185EE39ABC}" srcOrd="0" destOrd="0" presId="urn:microsoft.com/office/officeart/2018/2/layout/IconVerticalSolidList"/>
    <dgm:cxn modelId="{A0057AB7-78C2-497F-8984-BF072824A105}" type="presOf" srcId="{BA7F0A19-FEF3-4DFF-B391-B42BB3A90725}" destId="{32C6B965-79E7-42CF-99C6-8415FBF9957F}" srcOrd="0" destOrd="0" presId="urn:microsoft.com/office/officeart/2018/2/layout/IconVerticalSolidList"/>
    <dgm:cxn modelId="{3D80D9C7-2816-4C8F-985C-1F7FC58B14AD}" srcId="{A9D7275E-EF8E-4533-BFBC-C99E96D81A57}" destId="{2D86A7AA-6C72-4039-9B74-27D747D45EAC}" srcOrd="3" destOrd="0" parTransId="{251C0DF5-6199-4410-9CD9-F1F61B9F81CD}" sibTransId="{101659C6-6142-4738-89E6-ED6B9AF25DB0}"/>
    <dgm:cxn modelId="{4C96C4E6-54CF-4274-8863-FBA4CD285A47}" srcId="{A9D7275E-EF8E-4533-BFBC-C99E96D81A57}" destId="{6154AB9B-5EAF-4FB5-9D10-0C24CE5C62EB}" srcOrd="0" destOrd="0" parTransId="{B23DBB52-DA42-4B0B-96A2-ED6639A97973}" sibTransId="{456EA480-988D-4238-B1BD-3FE2E1E5A7C8}"/>
    <dgm:cxn modelId="{2ACE48D2-E5F2-4612-9FA4-80436BE5AC3C}" type="presParOf" srcId="{0790089A-6E79-44E9-9CA2-4FCECBA69552}" destId="{E8920BA6-FD26-409E-8860-F21CDEBA7130}" srcOrd="0" destOrd="0" presId="urn:microsoft.com/office/officeart/2018/2/layout/IconVerticalSolidList"/>
    <dgm:cxn modelId="{212D9081-43B8-4631-AB86-50E3F61BB32D}" type="presParOf" srcId="{E8920BA6-FD26-409E-8860-F21CDEBA7130}" destId="{3FCADD4B-F717-4462-9797-9191DB05139F}" srcOrd="0" destOrd="0" presId="urn:microsoft.com/office/officeart/2018/2/layout/IconVerticalSolidList"/>
    <dgm:cxn modelId="{BADC6DF9-240B-41C8-B9CF-40EA3E4F9D19}" type="presParOf" srcId="{E8920BA6-FD26-409E-8860-F21CDEBA7130}" destId="{7C9F8479-A8E6-4325-9038-7A3741634C8C}" srcOrd="1" destOrd="0" presId="urn:microsoft.com/office/officeart/2018/2/layout/IconVerticalSolidList"/>
    <dgm:cxn modelId="{E895DD53-7F34-4AE1-8CD4-FFF288BF47ED}" type="presParOf" srcId="{E8920BA6-FD26-409E-8860-F21CDEBA7130}" destId="{85F9A263-9B39-46C2-9676-07602B8E7433}" srcOrd="2" destOrd="0" presId="urn:microsoft.com/office/officeart/2018/2/layout/IconVerticalSolidList"/>
    <dgm:cxn modelId="{276AE828-09CF-4D4C-A6B7-BED151F796C8}" type="presParOf" srcId="{E8920BA6-FD26-409E-8860-F21CDEBA7130}" destId="{BB77484F-A912-4A67-9D1E-AB0BA1304E38}" srcOrd="3" destOrd="0" presId="urn:microsoft.com/office/officeart/2018/2/layout/IconVerticalSolidList"/>
    <dgm:cxn modelId="{FDDC3910-3DB0-430C-820A-BB6F2AD4F739}" type="presParOf" srcId="{0790089A-6E79-44E9-9CA2-4FCECBA69552}" destId="{20476EA0-E60D-412F-8135-299A095BCA7A}" srcOrd="1" destOrd="0" presId="urn:microsoft.com/office/officeart/2018/2/layout/IconVerticalSolidList"/>
    <dgm:cxn modelId="{72113114-5A1F-46BA-B9EA-FAB8046B7834}" type="presParOf" srcId="{0790089A-6E79-44E9-9CA2-4FCECBA69552}" destId="{8B2066FB-02CD-4F18-8439-16AC7C0A8D0D}" srcOrd="2" destOrd="0" presId="urn:microsoft.com/office/officeart/2018/2/layout/IconVerticalSolidList"/>
    <dgm:cxn modelId="{F23139D3-2C96-48C8-B55A-46BBDEA4FBA2}" type="presParOf" srcId="{8B2066FB-02CD-4F18-8439-16AC7C0A8D0D}" destId="{63B966C5-7E83-4949-90A3-770F46AD3659}" srcOrd="0" destOrd="0" presId="urn:microsoft.com/office/officeart/2018/2/layout/IconVerticalSolidList"/>
    <dgm:cxn modelId="{FC6B474E-88DB-4942-BFE5-DC05933FCDDD}" type="presParOf" srcId="{8B2066FB-02CD-4F18-8439-16AC7C0A8D0D}" destId="{7F2D3173-4FCF-46C6-B8E8-18D3D90EDFD9}" srcOrd="1" destOrd="0" presId="urn:microsoft.com/office/officeart/2018/2/layout/IconVerticalSolidList"/>
    <dgm:cxn modelId="{788904D2-92B8-4D1D-A50D-9DB19A0DCC17}" type="presParOf" srcId="{8B2066FB-02CD-4F18-8439-16AC7C0A8D0D}" destId="{673217E3-DF30-4AF6-8821-495356D33FD7}" srcOrd="2" destOrd="0" presId="urn:microsoft.com/office/officeart/2018/2/layout/IconVerticalSolidList"/>
    <dgm:cxn modelId="{48098E77-EA51-4BD7-9D33-29A4E20952B3}" type="presParOf" srcId="{8B2066FB-02CD-4F18-8439-16AC7C0A8D0D}" destId="{32C6B965-79E7-42CF-99C6-8415FBF9957F}" srcOrd="3" destOrd="0" presId="urn:microsoft.com/office/officeart/2018/2/layout/IconVerticalSolidList"/>
    <dgm:cxn modelId="{0B24AAB9-0682-4184-9CFE-97D12AB03A59}" type="presParOf" srcId="{0790089A-6E79-44E9-9CA2-4FCECBA69552}" destId="{F490E954-68D5-4E4B-9FB4-384D9D65190D}" srcOrd="3" destOrd="0" presId="urn:microsoft.com/office/officeart/2018/2/layout/IconVerticalSolidList"/>
    <dgm:cxn modelId="{759AC80E-F33F-49CC-8A6A-9E6C209BF3FB}" type="presParOf" srcId="{0790089A-6E79-44E9-9CA2-4FCECBA69552}" destId="{DFD11A8A-AF3F-4D0E-B41D-85D035319989}" srcOrd="4" destOrd="0" presId="urn:microsoft.com/office/officeart/2018/2/layout/IconVerticalSolidList"/>
    <dgm:cxn modelId="{A1A7AD91-E28D-4F76-988B-B7CDB570AC9D}" type="presParOf" srcId="{DFD11A8A-AF3F-4D0E-B41D-85D035319989}" destId="{2E93652D-2651-4797-B27A-71EFFB7CB687}" srcOrd="0" destOrd="0" presId="urn:microsoft.com/office/officeart/2018/2/layout/IconVerticalSolidList"/>
    <dgm:cxn modelId="{EB3C536C-F08A-4618-88B6-E9380FB03F98}" type="presParOf" srcId="{DFD11A8A-AF3F-4D0E-B41D-85D035319989}" destId="{73F63A0B-CB3B-4FF6-A051-92227EE8DB08}" srcOrd="1" destOrd="0" presId="urn:microsoft.com/office/officeart/2018/2/layout/IconVerticalSolidList"/>
    <dgm:cxn modelId="{7C13020D-2382-4B54-BD4D-14705DD7BDBB}" type="presParOf" srcId="{DFD11A8A-AF3F-4D0E-B41D-85D035319989}" destId="{22A59B59-8F2E-494A-80C3-3FC59157A1F3}" srcOrd="2" destOrd="0" presId="urn:microsoft.com/office/officeart/2018/2/layout/IconVerticalSolidList"/>
    <dgm:cxn modelId="{B545925D-4E87-4450-B0C0-B35FD7457BB1}" type="presParOf" srcId="{DFD11A8A-AF3F-4D0E-B41D-85D035319989}" destId="{594AF6C8-D1D3-47B8-BB42-C5185EE39ABC}" srcOrd="3" destOrd="0" presId="urn:microsoft.com/office/officeart/2018/2/layout/IconVerticalSolidList"/>
    <dgm:cxn modelId="{17B497A0-C424-4687-8FF4-E8BA3971CD33}" type="presParOf" srcId="{0790089A-6E79-44E9-9CA2-4FCECBA69552}" destId="{73846C6E-C111-4AF3-A983-C099BAB89395}" srcOrd="5" destOrd="0" presId="urn:microsoft.com/office/officeart/2018/2/layout/IconVerticalSolidList"/>
    <dgm:cxn modelId="{BB9B8CEA-FE71-44C5-B2FA-7ABB44C7CFCD}" type="presParOf" srcId="{0790089A-6E79-44E9-9CA2-4FCECBA69552}" destId="{C40A086E-4556-4723-8A11-768FC9E71FEA}" srcOrd="6" destOrd="0" presId="urn:microsoft.com/office/officeart/2018/2/layout/IconVerticalSolidList"/>
    <dgm:cxn modelId="{4984D81B-DD17-4CDC-AF5E-C869BBDAD545}" type="presParOf" srcId="{C40A086E-4556-4723-8A11-768FC9E71FEA}" destId="{5088351A-9B72-40DE-958C-C02CB89247D9}" srcOrd="0" destOrd="0" presId="urn:microsoft.com/office/officeart/2018/2/layout/IconVerticalSolidList"/>
    <dgm:cxn modelId="{FD1E4C5D-233C-4134-B8B7-BDF7AE4C7342}" type="presParOf" srcId="{C40A086E-4556-4723-8A11-768FC9E71FEA}" destId="{4FA54E06-4FB2-4625-9777-A38D46616942}" srcOrd="1" destOrd="0" presId="urn:microsoft.com/office/officeart/2018/2/layout/IconVerticalSolidList"/>
    <dgm:cxn modelId="{99308C05-08A6-48FD-B0DB-7D465C86CF4A}" type="presParOf" srcId="{C40A086E-4556-4723-8A11-768FC9E71FEA}" destId="{B173A8EC-6499-4B9B-BD27-8FA3B5AD26FD}" srcOrd="2" destOrd="0" presId="urn:microsoft.com/office/officeart/2018/2/layout/IconVerticalSolidList"/>
    <dgm:cxn modelId="{5AEB94BE-87AA-44EA-B8E1-034658959DD2}" type="presParOf" srcId="{C40A086E-4556-4723-8A11-768FC9E71FEA}" destId="{46DE6F35-D3FC-4388-AFF4-2C877AC4C0D9}" srcOrd="3" destOrd="0" presId="urn:microsoft.com/office/officeart/2018/2/layout/IconVerticalSolidList"/>
    <dgm:cxn modelId="{84348052-D273-41FD-A76D-605B28508F00}" type="presParOf" srcId="{0790089A-6E79-44E9-9CA2-4FCECBA69552}" destId="{26C0E680-881F-4A08-ADE4-8F4369227DA6}" srcOrd="7" destOrd="0" presId="urn:microsoft.com/office/officeart/2018/2/layout/IconVerticalSolidList"/>
    <dgm:cxn modelId="{33424C54-83CE-4CD8-BCEC-4A98FF5AD623}" type="presParOf" srcId="{0790089A-6E79-44E9-9CA2-4FCECBA69552}" destId="{19C43DA2-AA43-4454-B543-36CE1B1905C3}" srcOrd="8" destOrd="0" presId="urn:microsoft.com/office/officeart/2018/2/layout/IconVerticalSolidList"/>
    <dgm:cxn modelId="{5003E7C6-B870-44AD-9374-BCAC4F3418A8}" type="presParOf" srcId="{19C43DA2-AA43-4454-B543-36CE1B1905C3}" destId="{48FB195B-807D-4B21-A5B8-D8E6AAA8ED0A}" srcOrd="0" destOrd="0" presId="urn:microsoft.com/office/officeart/2018/2/layout/IconVerticalSolidList"/>
    <dgm:cxn modelId="{0576F1F4-B342-4246-A7E3-AEBCE32F1B83}" type="presParOf" srcId="{19C43DA2-AA43-4454-B543-36CE1B1905C3}" destId="{168599EF-F99E-4DFB-B3B6-8630C17262C2}" srcOrd="1" destOrd="0" presId="urn:microsoft.com/office/officeart/2018/2/layout/IconVerticalSolidList"/>
    <dgm:cxn modelId="{E7BF9B23-20DB-4E0C-A8BD-F53CE2EF301D}" type="presParOf" srcId="{19C43DA2-AA43-4454-B543-36CE1B1905C3}" destId="{32E6B32F-A662-4758-910D-749F90439611}" srcOrd="2" destOrd="0" presId="urn:microsoft.com/office/officeart/2018/2/layout/IconVerticalSolidList"/>
    <dgm:cxn modelId="{9B51F4A3-E37D-47FC-9E4A-78B05B263F65}" type="presParOf" srcId="{19C43DA2-AA43-4454-B543-36CE1B1905C3}" destId="{3FC48ED5-7653-4FD3-808D-FD1A99AF0944}" srcOrd="3" destOrd="0" presId="urn:microsoft.com/office/officeart/2018/2/layout/IconVerticalSolidList"/>
    <dgm:cxn modelId="{8BC4EE46-5231-46D2-AFA8-1C36F35C89EB}" type="presParOf" srcId="{0790089A-6E79-44E9-9CA2-4FCECBA69552}" destId="{FE83DFB6-6999-418B-90B1-9A090431D74A}" srcOrd="9" destOrd="0" presId="urn:microsoft.com/office/officeart/2018/2/layout/IconVerticalSolidList"/>
    <dgm:cxn modelId="{04CBB567-B719-49CE-BF32-E77D1E2F0A64}" type="presParOf" srcId="{0790089A-6E79-44E9-9CA2-4FCECBA69552}" destId="{215C73B8-D078-4173-A673-C82F4C89556F}" srcOrd="10" destOrd="0" presId="urn:microsoft.com/office/officeart/2018/2/layout/IconVerticalSolidList"/>
    <dgm:cxn modelId="{CACCB552-8B60-4FA9-9295-46E89574244B}" type="presParOf" srcId="{215C73B8-D078-4173-A673-C82F4C89556F}" destId="{91DE3494-EB69-4024-8C19-5EDD92AABE55}" srcOrd="0" destOrd="0" presId="urn:microsoft.com/office/officeart/2018/2/layout/IconVerticalSolidList"/>
    <dgm:cxn modelId="{15604FA3-5D29-47F6-A14E-ED54D8A70F44}" type="presParOf" srcId="{215C73B8-D078-4173-A673-C82F4C89556F}" destId="{CF81FFE3-D946-4895-A9E7-112219C05037}" srcOrd="1" destOrd="0" presId="urn:microsoft.com/office/officeart/2018/2/layout/IconVerticalSolidList"/>
    <dgm:cxn modelId="{F10AF0C9-2380-4E53-B741-5DC8013E7CBB}" type="presParOf" srcId="{215C73B8-D078-4173-A673-C82F4C89556F}" destId="{C1C9A4FC-E6E6-46F8-A5BF-1C0149F49D92}" srcOrd="2" destOrd="0" presId="urn:microsoft.com/office/officeart/2018/2/layout/IconVerticalSolidList"/>
    <dgm:cxn modelId="{F244A53C-04AE-4498-B06C-9B248CE7515C}" type="presParOf" srcId="{215C73B8-D078-4173-A673-C82F4C89556F}" destId="{ABD641CD-5254-41B7-BA91-9C63132556CB}"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5A9F42B-762C-4AB6-89B6-891CBDC0B473}"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AB35A031-C936-4F4D-A854-8F3851AB67B2}">
      <dgm:prSet phldrT="[Text]" custT="1"/>
      <dgm:spPr>
        <a:solidFill>
          <a:schemeClr val="bg1"/>
        </a:solidFill>
        <a:ln>
          <a:noFill/>
        </a:ln>
      </dgm:spPr>
      <dgm:t>
        <a:bodyPr anchor="ctr"/>
        <a:lstStyle/>
        <a:p>
          <a:pPr algn="l"/>
          <a:r>
            <a:rPr lang="en-US" sz="2000" dirty="0">
              <a:solidFill>
                <a:schemeClr val="tx1"/>
              </a:solidFill>
              <a:latin typeface="+mn-lt"/>
              <a:cs typeface="Segoe UI Semibold"/>
            </a:rPr>
            <a:t>Low hanging fruit, short build-with engagement cycle </a:t>
          </a:r>
          <a:endParaRPr lang="en-US" sz="2000" u="none" dirty="0">
            <a:solidFill>
              <a:schemeClr val="tx1"/>
            </a:solidFill>
            <a:latin typeface="+mn-lt"/>
            <a:cs typeface="Segoe UI Semibold"/>
          </a:endParaRPr>
        </a:p>
      </dgm:t>
    </dgm:pt>
    <dgm:pt modelId="{EFB5D978-67C8-468C-899A-B1CBEFDC4B83}" type="parTrans" cxnId="{D7173120-06FE-4C6E-B04C-B0445427A402}">
      <dgm:prSet/>
      <dgm:spPr/>
      <dgm:t>
        <a:bodyPr/>
        <a:lstStyle/>
        <a:p>
          <a:endParaRPr lang="en-US" sz="1400"/>
        </a:p>
      </dgm:t>
    </dgm:pt>
    <dgm:pt modelId="{ACA74F10-F32B-4D46-9C57-A5A99D62E3FB}" type="sibTrans" cxnId="{D7173120-06FE-4C6E-B04C-B0445427A402}">
      <dgm:prSet/>
      <dgm:spPr/>
      <dgm:t>
        <a:bodyPr/>
        <a:lstStyle/>
        <a:p>
          <a:endParaRPr lang="en-US" sz="1400"/>
        </a:p>
      </dgm:t>
    </dgm:pt>
    <dgm:pt modelId="{91C69BCE-E56E-4339-8293-33AC2CDA4F98}">
      <dgm:prSet phldrT="[Text]" custT="1"/>
      <dgm:spPr>
        <a:solidFill>
          <a:schemeClr val="bg1"/>
        </a:solidFill>
        <a:ln>
          <a:noFill/>
        </a:ln>
      </dgm:spPr>
      <dgm:t>
        <a:bodyPr anchor="ctr"/>
        <a:lstStyle/>
        <a:p>
          <a:pPr algn="l"/>
          <a:r>
            <a:rPr lang="en-US" sz="2000" dirty="0">
              <a:solidFill>
                <a:schemeClr val="tx1"/>
              </a:solidFill>
              <a:latin typeface="+mn-lt"/>
              <a:cs typeface="Segoe UI Semibold"/>
            </a:rPr>
            <a:t>Easy to pitch – Very tangible, quick deploy, and low cost</a:t>
          </a:r>
        </a:p>
      </dgm:t>
    </dgm:pt>
    <dgm:pt modelId="{9959B978-A429-4134-B9CB-3DDAA28A6466}" type="parTrans" cxnId="{1E4B03BE-4EF1-447D-AA2D-8E344EF7A888}">
      <dgm:prSet/>
      <dgm:spPr/>
      <dgm:t>
        <a:bodyPr/>
        <a:lstStyle/>
        <a:p>
          <a:endParaRPr lang="en-US" sz="1400"/>
        </a:p>
      </dgm:t>
    </dgm:pt>
    <dgm:pt modelId="{6405FBE3-779A-4E42-A2E0-71424BBE6D4B}" type="sibTrans" cxnId="{1E4B03BE-4EF1-447D-AA2D-8E344EF7A888}">
      <dgm:prSet/>
      <dgm:spPr/>
      <dgm:t>
        <a:bodyPr/>
        <a:lstStyle/>
        <a:p>
          <a:endParaRPr lang="en-US" sz="1400"/>
        </a:p>
      </dgm:t>
    </dgm:pt>
    <dgm:pt modelId="{74F114DB-452A-4EE7-A691-33B42CB391B6}">
      <dgm:prSet phldrT="[Text]" custT="1"/>
      <dgm:spPr>
        <a:solidFill>
          <a:schemeClr val="bg1"/>
        </a:solidFill>
        <a:ln>
          <a:noFill/>
        </a:ln>
      </dgm:spPr>
      <dgm:t>
        <a:bodyPr anchor="ctr"/>
        <a:lstStyle/>
        <a:p>
          <a:pPr marL="0" lvl="0" indent="0" algn="l" defTabSz="711200">
            <a:lnSpc>
              <a:spcPct val="90000"/>
            </a:lnSpc>
            <a:spcBef>
              <a:spcPct val="0"/>
            </a:spcBef>
            <a:spcAft>
              <a:spcPct val="35000"/>
            </a:spcAft>
            <a:buNone/>
          </a:pPr>
          <a:r>
            <a:rPr lang="en-US" sz="2000" kern="1200" dirty="0">
              <a:solidFill>
                <a:schemeClr val="tx1"/>
              </a:solidFill>
              <a:latin typeface="+mn-lt"/>
              <a:ea typeface="+mn-ea"/>
              <a:cs typeface="+mn-cs"/>
            </a:rPr>
            <a:t>Current lacking good demo and skill assets for FSI Bot solution which leverages best practices and latest tech</a:t>
          </a:r>
        </a:p>
      </dgm:t>
    </dgm:pt>
    <dgm:pt modelId="{6E7B84BA-8D2D-40FA-84CF-482CEA8AB3E5}" type="parTrans" cxnId="{8DB76BFB-D9F6-496D-BDCE-6A832CF41957}">
      <dgm:prSet/>
      <dgm:spPr/>
      <dgm:t>
        <a:bodyPr/>
        <a:lstStyle/>
        <a:p>
          <a:endParaRPr lang="en-US"/>
        </a:p>
      </dgm:t>
    </dgm:pt>
    <dgm:pt modelId="{8C159C16-0B2F-42C3-AFFA-D5174F087F27}" type="sibTrans" cxnId="{8DB76BFB-D9F6-496D-BDCE-6A832CF41957}">
      <dgm:prSet/>
      <dgm:spPr/>
      <dgm:t>
        <a:bodyPr/>
        <a:lstStyle/>
        <a:p>
          <a:endParaRPr lang="en-US"/>
        </a:p>
      </dgm:t>
    </dgm:pt>
    <dgm:pt modelId="{DE6A27C1-AA58-4C6B-9902-5381B85A1771}">
      <dgm:prSet phldrT="[Text]" custT="1"/>
      <dgm:spPr>
        <a:solidFill>
          <a:schemeClr val="bg1"/>
        </a:solidFill>
        <a:ln>
          <a:noFill/>
        </a:ln>
      </dgm:spPr>
      <dgm:t>
        <a:bodyPr anchor="ctr"/>
        <a:lstStyle/>
        <a:p>
          <a:pPr algn="l"/>
          <a:r>
            <a:rPr lang="en-US" sz="2000" dirty="0">
              <a:solidFill>
                <a:schemeClr val="tx1"/>
              </a:solidFill>
              <a:latin typeface="+mn-lt"/>
              <a:cs typeface="Segoe UI Semibold"/>
            </a:rPr>
            <a:t>Easy integration with different services/product together</a:t>
          </a:r>
        </a:p>
      </dgm:t>
    </dgm:pt>
    <dgm:pt modelId="{10272929-CADA-4CB9-8F25-4E9A69ED5C5A}" type="parTrans" cxnId="{4B1507EE-D22E-40B4-A1F0-46254623E3B3}">
      <dgm:prSet/>
      <dgm:spPr/>
      <dgm:t>
        <a:bodyPr/>
        <a:lstStyle/>
        <a:p>
          <a:endParaRPr lang="en-US"/>
        </a:p>
      </dgm:t>
    </dgm:pt>
    <dgm:pt modelId="{EC9115A5-6C2E-419B-9C15-CD5ED4594E11}" type="sibTrans" cxnId="{4B1507EE-D22E-40B4-A1F0-46254623E3B3}">
      <dgm:prSet/>
      <dgm:spPr/>
      <dgm:t>
        <a:bodyPr/>
        <a:lstStyle/>
        <a:p>
          <a:endParaRPr lang="en-US"/>
        </a:p>
      </dgm:t>
    </dgm:pt>
    <dgm:pt modelId="{2B0FEEF4-ED69-4D19-AA63-864787328319}" type="pres">
      <dgm:prSet presAssocID="{D5A9F42B-762C-4AB6-89B6-891CBDC0B473}" presName="vert0" presStyleCnt="0">
        <dgm:presLayoutVars>
          <dgm:dir/>
          <dgm:animOne val="branch"/>
          <dgm:animLvl val="lvl"/>
        </dgm:presLayoutVars>
      </dgm:prSet>
      <dgm:spPr/>
    </dgm:pt>
    <dgm:pt modelId="{D1422D3E-BB93-4301-A96A-B082A4F0532F}" type="pres">
      <dgm:prSet presAssocID="{AB35A031-C936-4F4D-A854-8F3851AB67B2}" presName="thickLine" presStyleLbl="alignNode1" presStyleIdx="0" presStyleCnt="4"/>
      <dgm:spPr/>
    </dgm:pt>
    <dgm:pt modelId="{039AC4F7-9B91-4AF3-8400-F9C779FBB681}" type="pres">
      <dgm:prSet presAssocID="{AB35A031-C936-4F4D-A854-8F3851AB67B2}" presName="horz1" presStyleCnt="0"/>
      <dgm:spPr/>
    </dgm:pt>
    <dgm:pt modelId="{39FAE6F7-3771-4E4C-B67D-1A4054868B78}" type="pres">
      <dgm:prSet presAssocID="{AB35A031-C936-4F4D-A854-8F3851AB67B2}" presName="tx1" presStyleLbl="revTx" presStyleIdx="0" presStyleCnt="4"/>
      <dgm:spPr/>
    </dgm:pt>
    <dgm:pt modelId="{E1C2AE60-5F0C-40E9-997A-C0654B95D4BE}" type="pres">
      <dgm:prSet presAssocID="{AB35A031-C936-4F4D-A854-8F3851AB67B2}" presName="vert1" presStyleCnt="0"/>
      <dgm:spPr/>
    </dgm:pt>
    <dgm:pt modelId="{949DABD9-A43F-4E12-82B4-53B99F503CE2}" type="pres">
      <dgm:prSet presAssocID="{91C69BCE-E56E-4339-8293-33AC2CDA4F98}" presName="thickLine" presStyleLbl="alignNode1" presStyleIdx="1" presStyleCnt="4"/>
      <dgm:spPr/>
    </dgm:pt>
    <dgm:pt modelId="{4A069A20-385A-40F3-9E09-1D5CA56E3714}" type="pres">
      <dgm:prSet presAssocID="{91C69BCE-E56E-4339-8293-33AC2CDA4F98}" presName="horz1" presStyleCnt="0"/>
      <dgm:spPr/>
    </dgm:pt>
    <dgm:pt modelId="{37C084CB-C49F-4F3C-8D48-B17488C88F65}" type="pres">
      <dgm:prSet presAssocID="{91C69BCE-E56E-4339-8293-33AC2CDA4F98}" presName="tx1" presStyleLbl="revTx" presStyleIdx="1" presStyleCnt="4"/>
      <dgm:spPr/>
    </dgm:pt>
    <dgm:pt modelId="{83B14F7F-FC3A-41D3-8D92-478A093C112D}" type="pres">
      <dgm:prSet presAssocID="{91C69BCE-E56E-4339-8293-33AC2CDA4F98}" presName="vert1" presStyleCnt="0"/>
      <dgm:spPr/>
    </dgm:pt>
    <dgm:pt modelId="{2B01AB11-D93A-4C06-BD83-0C08DD3A9074}" type="pres">
      <dgm:prSet presAssocID="{DE6A27C1-AA58-4C6B-9902-5381B85A1771}" presName="thickLine" presStyleLbl="alignNode1" presStyleIdx="2" presStyleCnt="4"/>
      <dgm:spPr/>
    </dgm:pt>
    <dgm:pt modelId="{56BA4224-9B38-483B-8047-28FE2DC8DF96}" type="pres">
      <dgm:prSet presAssocID="{DE6A27C1-AA58-4C6B-9902-5381B85A1771}" presName="horz1" presStyleCnt="0"/>
      <dgm:spPr/>
    </dgm:pt>
    <dgm:pt modelId="{E2590891-AEC4-4771-B2E0-9C8B8B816BA1}" type="pres">
      <dgm:prSet presAssocID="{DE6A27C1-AA58-4C6B-9902-5381B85A1771}" presName="tx1" presStyleLbl="revTx" presStyleIdx="2" presStyleCnt="4"/>
      <dgm:spPr/>
    </dgm:pt>
    <dgm:pt modelId="{5C4081B0-ACD2-43B9-A6D7-B48C2A52A21C}" type="pres">
      <dgm:prSet presAssocID="{DE6A27C1-AA58-4C6B-9902-5381B85A1771}" presName="vert1" presStyleCnt="0"/>
      <dgm:spPr/>
    </dgm:pt>
    <dgm:pt modelId="{8F91FF28-1AF7-4918-A575-EBFA4A50E4EE}" type="pres">
      <dgm:prSet presAssocID="{74F114DB-452A-4EE7-A691-33B42CB391B6}" presName="thickLine" presStyleLbl="alignNode1" presStyleIdx="3" presStyleCnt="4"/>
      <dgm:spPr/>
    </dgm:pt>
    <dgm:pt modelId="{7CDF943D-FADC-425F-A061-77EFCEAAC93A}" type="pres">
      <dgm:prSet presAssocID="{74F114DB-452A-4EE7-A691-33B42CB391B6}" presName="horz1" presStyleCnt="0"/>
      <dgm:spPr/>
    </dgm:pt>
    <dgm:pt modelId="{F6779F9A-FDDC-4FA3-A987-40D21BA40508}" type="pres">
      <dgm:prSet presAssocID="{74F114DB-452A-4EE7-A691-33B42CB391B6}" presName="tx1" presStyleLbl="revTx" presStyleIdx="3" presStyleCnt="4"/>
      <dgm:spPr/>
    </dgm:pt>
    <dgm:pt modelId="{E5A2A052-0CE7-4F99-AFF7-9093CDB33C97}" type="pres">
      <dgm:prSet presAssocID="{74F114DB-452A-4EE7-A691-33B42CB391B6}" presName="vert1" presStyleCnt="0"/>
      <dgm:spPr/>
    </dgm:pt>
  </dgm:ptLst>
  <dgm:cxnLst>
    <dgm:cxn modelId="{3A112E04-8455-46F1-A369-8B15B099C16B}" type="presOf" srcId="{DE6A27C1-AA58-4C6B-9902-5381B85A1771}" destId="{E2590891-AEC4-4771-B2E0-9C8B8B816BA1}" srcOrd="0" destOrd="0" presId="urn:microsoft.com/office/officeart/2008/layout/LinedList"/>
    <dgm:cxn modelId="{D7173120-06FE-4C6E-B04C-B0445427A402}" srcId="{D5A9F42B-762C-4AB6-89B6-891CBDC0B473}" destId="{AB35A031-C936-4F4D-A854-8F3851AB67B2}" srcOrd="0" destOrd="0" parTransId="{EFB5D978-67C8-468C-899A-B1CBEFDC4B83}" sibTransId="{ACA74F10-F32B-4D46-9C57-A5A99D62E3FB}"/>
    <dgm:cxn modelId="{1E4B03BE-4EF1-447D-AA2D-8E344EF7A888}" srcId="{D5A9F42B-762C-4AB6-89B6-891CBDC0B473}" destId="{91C69BCE-E56E-4339-8293-33AC2CDA4F98}" srcOrd="1" destOrd="0" parTransId="{9959B978-A429-4134-B9CB-3DDAA28A6466}" sibTransId="{6405FBE3-779A-4E42-A2E0-71424BBE6D4B}"/>
    <dgm:cxn modelId="{5B50E1DB-0637-41D8-8250-EC4073E53B6F}" type="presOf" srcId="{91C69BCE-E56E-4339-8293-33AC2CDA4F98}" destId="{37C084CB-C49F-4F3C-8D48-B17488C88F65}" srcOrd="0" destOrd="0" presId="urn:microsoft.com/office/officeart/2008/layout/LinedList"/>
    <dgm:cxn modelId="{B2647FDE-ABFF-41D0-8F84-22F993D46600}" type="presOf" srcId="{74F114DB-452A-4EE7-A691-33B42CB391B6}" destId="{F6779F9A-FDDC-4FA3-A987-40D21BA40508}" srcOrd="0" destOrd="0" presId="urn:microsoft.com/office/officeart/2008/layout/LinedList"/>
    <dgm:cxn modelId="{9D5C12E2-BC4B-4ADB-85AC-548960C42E77}" type="presOf" srcId="{D5A9F42B-762C-4AB6-89B6-891CBDC0B473}" destId="{2B0FEEF4-ED69-4D19-AA63-864787328319}" srcOrd="0" destOrd="0" presId="urn:microsoft.com/office/officeart/2008/layout/LinedList"/>
    <dgm:cxn modelId="{4B1507EE-D22E-40B4-A1F0-46254623E3B3}" srcId="{D5A9F42B-762C-4AB6-89B6-891CBDC0B473}" destId="{DE6A27C1-AA58-4C6B-9902-5381B85A1771}" srcOrd="2" destOrd="0" parTransId="{10272929-CADA-4CB9-8F25-4E9A69ED5C5A}" sibTransId="{EC9115A5-6C2E-419B-9C15-CD5ED4594E11}"/>
    <dgm:cxn modelId="{91030BF0-6864-4730-8811-F61C2875780D}" type="presOf" srcId="{AB35A031-C936-4F4D-A854-8F3851AB67B2}" destId="{39FAE6F7-3771-4E4C-B67D-1A4054868B78}" srcOrd="0" destOrd="0" presId="urn:microsoft.com/office/officeart/2008/layout/LinedList"/>
    <dgm:cxn modelId="{8DB76BFB-D9F6-496D-BDCE-6A832CF41957}" srcId="{D5A9F42B-762C-4AB6-89B6-891CBDC0B473}" destId="{74F114DB-452A-4EE7-A691-33B42CB391B6}" srcOrd="3" destOrd="0" parTransId="{6E7B84BA-8D2D-40FA-84CF-482CEA8AB3E5}" sibTransId="{8C159C16-0B2F-42C3-AFFA-D5174F087F27}"/>
    <dgm:cxn modelId="{0D662132-ECF2-40A9-A274-42E0CABE7404}" type="presParOf" srcId="{2B0FEEF4-ED69-4D19-AA63-864787328319}" destId="{D1422D3E-BB93-4301-A96A-B082A4F0532F}" srcOrd="0" destOrd="0" presId="urn:microsoft.com/office/officeart/2008/layout/LinedList"/>
    <dgm:cxn modelId="{6EDAAF5B-2355-43AD-B910-5CCC6983D43E}" type="presParOf" srcId="{2B0FEEF4-ED69-4D19-AA63-864787328319}" destId="{039AC4F7-9B91-4AF3-8400-F9C779FBB681}" srcOrd="1" destOrd="0" presId="urn:microsoft.com/office/officeart/2008/layout/LinedList"/>
    <dgm:cxn modelId="{244CC34A-784B-4D1F-A6FD-C7420784D342}" type="presParOf" srcId="{039AC4F7-9B91-4AF3-8400-F9C779FBB681}" destId="{39FAE6F7-3771-4E4C-B67D-1A4054868B78}" srcOrd="0" destOrd="0" presId="urn:microsoft.com/office/officeart/2008/layout/LinedList"/>
    <dgm:cxn modelId="{DDD5389C-8BF0-4E5C-968F-259F4AE460AA}" type="presParOf" srcId="{039AC4F7-9B91-4AF3-8400-F9C779FBB681}" destId="{E1C2AE60-5F0C-40E9-997A-C0654B95D4BE}" srcOrd="1" destOrd="0" presId="urn:microsoft.com/office/officeart/2008/layout/LinedList"/>
    <dgm:cxn modelId="{FC406F1E-34F6-40DD-9808-01F04C7EC96F}" type="presParOf" srcId="{2B0FEEF4-ED69-4D19-AA63-864787328319}" destId="{949DABD9-A43F-4E12-82B4-53B99F503CE2}" srcOrd="2" destOrd="0" presId="urn:microsoft.com/office/officeart/2008/layout/LinedList"/>
    <dgm:cxn modelId="{D8B42397-D5AE-4F15-AC9F-0DC3A586EA6C}" type="presParOf" srcId="{2B0FEEF4-ED69-4D19-AA63-864787328319}" destId="{4A069A20-385A-40F3-9E09-1D5CA56E3714}" srcOrd="3" destOrd="0" presId="urn:microsoft.com/office/officeart/2008/layout/LinedList"/>
    <dgm:cxn modelId="{DBB3F8B3-8288-4ABC-BF31-F2F1E67F4E1A}" type="presParOf" srcId="{4A069A20-385A-40F3-9E09-1D5CA56E3714}" destId="{37C084CB-C49F-4F3C-8D48-B17488C88F65}" srcOrd="0" destOrd="0" presId="urn:microsoft.com/office/officeart/2008/layout/LinedList"/>
    <dgm:cxn modelId="{1964F198-4E61-4E42-B236-0953800C7022}" type="presParOf" srcId="{4A069A20-385A-40F3-9E09-1D5CA56E3714}" destId="{83B14F7F-FC3A-41D3-8D92-478A093C112D}" srcOrd="1" destOrd="0" presId="urn:microsoft.com/office/officeart/2008/layout/LinedList"/>
    <dgm:cxn modelId="{5AAAA681-9A70-43EF-A4B5-3768D1D203D7}" type="presParOf" srcId="{2B0FEEF4-ED69-4D19-AA63-864787328319}" destId="{2B01AB11-D93A-4C06-BD83-0C08DD3A9074}" srcOrd="4" destOrd="0" presId="urn:microsoft.com/office/officeart/2008/layout/LinedList"/>
    <dgm:cxn modelId="{8E6A6387-9E9E-45CA-A823-39AAB60BD1AC}" type="presParOf" srcId="{2B0FEEF4-ED69-4D19-AA63-864787328319}" destId="{56BA4224-9B38-483B-8047-28FE2DC8DF96}" srcOrd="5" destOrd="0" presId="urn:microsoft.com/office/officeart/2008/layout/LinedList"/>
    <dgm:cxn modelId="{5A79D5E7-D5E7-4D4A-A052-F1FCE6CE4C5F}" type="presParOf" srcId="{56BA4224-9B38-483B-8047-28FE2DC8DF96}" destId="{E2590891-AEC4-4771-B2E0-9C8B8B816BA1}" srcOrd="0" destOrd="0" presId="urn:microsoft.com/office/officeart/2008/layout/LinedList"/>
    <dgm:cxn modelId="{6D406675-AE43-4DF4-83EB-55D1A0EADC0E}" type="presParOf" srcId="{56BA4224-9B38-483B-8047-28FE2DC8DF96}" destId="{5C4081B0-ACD2-43B9-A6D7-B48C2A52A21C}" srcOrd="1" destOrd="0" presId="urn:microsoft.com/office/officeart/2008/layout/LinedList"/>
    <dgm:cxn modelId="{DD7C2ED8-5359-472F-BF0A-927B1455E3B3}" type="presParOf" srcId="{2B0FEEF4-ED69-4D19-AA63-864787328319}" destId="{8F91FF28-1AF7-4918-A575-EBFA4A50E4EE}" srcOrd="6" destOrd="0" presId="urn:microsoft.com/office/officeart/2008/layout/LinedList"/>
    <dgm:cxn modelId="{2FF94208-5B77-4A2C-8F1F-DFD789259E29}" type="presParOf" srcId="{2B0FEEF4-ED69-4D19-AA63-864787328319}" destId="{7CDF943D-FADC-425F-A061-77EFCEAAC93A}" srcOrd="7" destOrd="0" presId="urn:microsoft.com/office/officeart/2008/layout/LinedList"/>
    <dgm:cxn modelId="{DB9D6815-962B-4F03-937D-0F6EAB01B765}" type="presParOf" srcId="{7CDF943D-FADC-425F-A061-77EFCEAAC93A}" destId="{F6779F9A-FDDC-4FA3-A987-40D21BA40508}" srcOrd="0" destOrd="0" presId="urn:microsoft.com/office/officeart/2008/layout/LinedList"/>
    <dgm:cxn modelId="{DE6F16F9-EEE1-4259-810B-246E6F57CC7E}" type="presParOf" srcId="{7CDF943D-FADC-425F-A061-77EFCEAAC93A}" destId="{E5A2A052-0CE7-4F99-AFF7-9093CDB33C97}"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1B6E6BD-8133-49C4-83AB-588D79082C98}"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A96BA93B-5AA7-4BFD-AA00-E4151E546DE3}">
      <dgm:prSet/>
      <dgm:spPr/>
      <dgm:t>
        <a:bodyPr/>
        <a:lstStyle/>
        <a:p>
          <a:r>
            <a:rPr lang="en-US"/>
            <a:t>Base Bot - 80% No Code Experience (QNA Maker, Bot Composer, Teams App Studio) </a:t>
          </a:r>
        </a:p>
      </dgm:t>
    </dgm:pt>
    <dgm:pt modelId="{31F54BBC-128E-411E-8F01-BE55FA40827C}" type="parTrans" cxnId="{44B4E281-B977-4E1D-90E1-F9DB23A1C64D}">
      <dgm:prSet/>
      <dgm:spPr/>
      <dgm:t>
        <a:bodyPr/>
        <a:lstStyle/>
        <a:p>
          <a:endParaRPr lang="en-US"/>
        </a:p>
      </dgm:t>
    </dgm:pt>
    <dgm:pt modelId="{FE08A14A-DA9E-44D5-8D2C-3CB02DAC2E3B}" type="sibTrans" cxnId="{44B4E281-B977-4E1D-90E1-F9DB23A1C64D}">
      <dgm:prSet/>
      <dgm:spPr/>
      <dgm:t>
        <a:bodyPr/>
        <a:lstStyle/>
        <a:p>
          <a:endParaRPr lang="en-US"/>
        </a:p>
      </dgm:t>
    </dgm:pt>
    <dgm:pt modelId="{ED7EC6FA-F46A-4D71-ADC7-BDC7323A3276}">
      <dgm:prSet/>
      <dgm:spPr/>
      <dgm:t>
        <a:bodyPr/>
        <a:lstStyle/>
        <a:p>
          <a:r>
            <a:rPr lang="en-US" dirty="0"/>
            <a:t>Code/Developer effort needed on: Bot Front End, Services Integration, DevOps Pipeline, Big Data Services integration</a:t>
          </a:r>
        </a:p>
      </dgm:t>
    </dgm:pt>
    <dgm:pt modelId="{6C252377-458B-4374-9A1A-9907743C6C3D}" type="parTrans" cxnId="{D84F99AD-0324-4898-B6F0-425C0485D150}">
      <dgm:prSet/>
      <dgm:spPr/>
      <dgm:t>
        <a:bodyPr/>
        <a:lstStyle/>
        <a:p>
          <a:endParaRPr lang="en-US"/>
        </a:p>
      </dgm:t>
    </dgm:pt>
    <dgm:pt modelId="{1D59653C-8B6F-4C99-A419-87071A1E442C}" type="sibTrans" cxnId="{D84F99AD-0324-4898-B6F0-425C0485D150}">
      <dgm:prSet/>
      <dgm:spPr/>
      <dgm:t>
        <a:bodyPr/>
        <a:lstStyle/>
        <a:p>
          <a:endParaRPr lang="en-US"/>
        </a:p>
      </dgm:t>
    </dgm:pt>
    <dgm:pt modelId="{C5AD15EA-6B63-4C27-9709-D44E4299B156}" type="pres">
      <dgm:prSet presAssocID="{C1B6E6BD-8133-49C4-83AB-588D79082C98}" presName="root" presStyleCnt="0">
        <dgm:presLayoutVars>
          <dgm:dir/>
          <dgm:resizeHandles val="exact"/>
        </dgm:presLayoutVars>
      </dgm:prSet>
      <dgm:spPr/>
    </dgm:pt>
    <dgm:pt modelId="{1E81EB3B-CB1D-4D9F-88DA-4868E9477360}" type="pres">
      <dgm:prSet presAssocID="{A96BA93B-5AA7-4BFD-AA00-E4151E546DE3}" presName="compNode" presStyleCnt="0"/>
      <dgm:spPr/>
    </dgm:pt>
    <dgm:pt modelId="{2A7B3CB7-6E60-4DFD-9865-A8A012F80598}" type="pres">
      <dgm:prSet presAssocID="{A96BA93B-5AA7-4BFD-AA00-E4151E546DE3}" presName="bgRect" presStyleLbl="bgShp" presStyleIdx="0" presStyleCnt="2"/>
      <dgm:spPr/>
    </dgm:pt>
    <dgm:pt modelId="{74ECD5FB-F5C3-404B-BEBD-BB475318FBAD}" type="pres">
      <dgm:prSet presAssocID="{A96BA93B-5AA7-4BFD-AA00-E4151E546DE3}"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ocessor"/>
        </a:ext>
      </dgm:extLst>
    </dgm:pt>
    <dgm:pt modelId="{6621881E-B061-4E55-884F-1C9835DE29C8}" type="pres">
      <dgm:prSet presAssocID="{A96BA93B-5AA7-4BFD-AA00-E4151E546DE3}" presName="spaceRect" presStyleCnt="0"/>
      <dgm:spPr/>
    </dgm:pt>
    <dgm:pt modelId="{66B9793A-CC09-473D-90F0-0B9C7213B8F1}" type="pres">
      <dgm:prSet presAssocID="{A96BA93B-5AA7-4BFD-AA00-E4151E546DE3}" presName="parTx" presStyleLbl="revTx" presStyleIdx="0" presStyleCnt="2">
        <dgm:presLayoutVars>
          <dgm:chMax val="0"/>
          <dgm:chPref val="0"/>
        </dgm:presLayoutVars>
      </dgm:prSet>
      <dgm:spPr/>
    </dgm:pt>
    <dgm:pt modelId="{30E3077F-C5F8-4C8B-9862-EF0F55C8BC88}" type="pres">
      <dgm:prSet presAssocID="{FE08A14A-DA9E-44D5-8D2C-3CB02DAC2E3B}" presName="sibTrans" presStyleCnt="0"/>
      <dgm:spPr/>
    </dgm:pt>
    <dgm:pt modelId="{EB510B7B-A279-48F9-B546-B1BA697FB6BD}" type="pres">
      <dgm:prSet presAssocID="{ED7EC6FA-F46A-4D71-ADC7-BDC7323A3276}" presName="compNode" presStyleCnt="0"/>
      <dgm:spPr/>
    </dgm:pt>
    <dgm:pt modelId="{248C900E-5F59-44AF-BB40-309E90C14ADD}" type="pres">
      <dgm:prSet presAssocID="{ED7EC6FA-F46A-4D71-ADC7-BDC7323A3276}" presName="bgRect" presStyleLbl="bgShp" presStyleIdx="1" presStyleCnt="2"/>
      <dgm:spPr/>
    </dgm:pt>
    <dgm:pt modelId="{90391F2F-859C-4DB8-84B9-3254E423AEF3}" type="pres">
      <dgm:prSet presAssocID="{ED7EC6FA-F46A-4D71-ADC7-BDC7323A3276}"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Gears"/>
        </a:ext>
      </dgm:extLst>
    </dgm:pt>
    <dgm:pt modelId="{859999D1-8AE6-4BB2-BC0B-2A8424CFB721}" type="pres">
      <dgm:prSet presAssocID="{ED7EC6FA-F46A-4D71-ADC7-BDC7323A3276}" presName="spaceRect" presStyleCnt="0"/>
      <dgm:spPr/>
    </dgm:pt>
    <dgm:pt modelId="{DC18BFF5-1430-4614-A128-F48BAC8BAA95}" type="pres">
      <dgm:prSet presAssocID="{ED7EC6FA-F46A-4D71-ADC7-BDC7323A3276}" presName="parTx" presStyleLbl="revTx" presStyleIdx="1" presStyleCnt="2">
        <dgm:presLayoutVars>
          <dgm:chMax val="0"/>
          <dgm:chPref val="0"/>
        </dgm:presLayoutVars>
      </dgm:prSet>
      <dgm:spPr/>
    </dgm:pt>
  </dgm:ptLst>
  <dgm:cxnLst>
    <dgm:cxn modelId="{66E78A32-08A7-424D-A76F-341E784E572C}" type="presOf" srcId="{ED7EC6FA-F46A-4D71-ADC7-BDC7323A3276}" destId="{DC18BFF5-1430-4614-A128-F48BAC8BAA95}" srcOrd="0" destOrd="0" presId="urn:microsoft.com/office/officeart/2018/2/layout/IconVerticalSolidList"/>
    <dgm:cxn modelId="{EA6EEB53-5221-4C6B-AC13-80C045548EC6}" type="presOf" srcId="{A96BA93B-5AA7-4BFD-AA00-E4151E546DE3}" destId="{66B9793A-CC09-473D-90F0-0B9C7213B8F1}" srcOrd="0" destOrd="0" presId="urn:microsoft.com/office/officeart/2018/2/layout/IconVerticalSolidList"/>
    <dgm:cxn modelId="{44B4E281-B977-4E1D-90E1-F9DB23A1C64D}" srcId="{C1B6E6BD-8133-49C4-83AB-588D79082C98}" destId="{A96BA93B-5AA7-4BFD-AA00-E4151E546DE3}" srcOrd="0" destOrd="0" parTransId="{31F54BBC-128E-411E-8F01-BE55FA40827C}" sibTransId="{FE08A14A-DA9E-44D5-8D2C-3CB02DAC2E3B}"/>
    <dgm:cxn modelId="{C1ADE996-5B17-41CC-BBE1-AC088E8A6103}" type="presOf" srcId="{C1B6E6BD-8133-49C4-83AB-588D79082C98}" destId="{C5AD15EA-6B63-4C27-9709-D44E4299B156}" srcOrd="0" destOrd="0" presId="urn:microsoft.com/office/officeart/2018/2/layout/IconVerticalSolidList"/>
    <dgm:cxn modelId="{D84F99AD-0324-4898-B6F0-425C0485D150}" srcId="{C1B6E6BD-8133-49C4-83AB-588D79082C98}" destId="{ED7EC6FA-F46A-4D71-ADC7-BDC7323A3276}" srcOrd="1" destOrd="0" parTransId="{6C252377-458B-4374-9A1A-9907743C6C3D}" sibTransId="{1D59653C-8B6F-4C99-A419-87071A1E442C}"/>
    <dgm:cxn modelId="{8816393C-F164-4257-A325-6E0029A89AEA}" type="presParOf" srcId="{C5AD15EA-6B63-4C27-9709-D44E4299B156}" destId="{1E81EB3B-CB1D-4D9F-88DA-4868E9477360}" srcOrd="0" destOrd="0" presId="urn:microsoft.com/office/officeart/2018/2/layout/IconVerticalSolidList"/>
    <dgm:cxn modelId="{FEE8905D-63FC-447D-86F3-957A50C76DA5}" type="presParOf" srcId="{1E81EB3B-CB1D-4D9F-88DA-4868E9477360}" destId="{2A7B3CB7-6E60-4DFD-9865-A8A012F80598}" srcOrd="0" destOrd="0" presId="urn:microsoft.com/office/officeart/2018/2/layout/IconVerticalSolidList"/>
    <dgm:cxn modelId="{35E80A18-1177-4C7F-B925-69DAA309B7BC}" type="presParOf" srcId="{1E81EB3B-CB1D-4D9F-88DA-4868E9477360}" destId="{74ECD5FB-F5C3-404B-BEBD-BB475318FBAD}" srcOrd="1" destOrd="0" presId="urn:microsoft.com/office/officeart/2018/2/layout/IconVerticalSolidList"/>
    <dgm:cxn modelId="{9F2D06AC-F7A5-4D6B-91BE-59457BF1C5F9}" type="presParOf" srcId="{1E81EB3B-CB1D-4D9F-88DA-4868E9477360}" destId="{6621881E-B061-4E55-884F-1C9835DE29C8}" srcOrd="2" destOrd="0" presId="urn:microsoft.com/office/officeart/2018/2/layout/IconVerticalSolidList"/>
    <dgm:cxn modelId="{B808A5A9-023A-41A3-9C8C-EDAF47D4D6E5}" type="presParOf" srcId="{1E81EB3B-CB1D-4D9F-88DA-4868E9477360}" destId="{66B9793A-CC09-473D-90F0-0B9C7213B8F1}" srcOrd="3" destOrd="0" presId="urn:microsoft.com/office/officeart/2018/2/layout/IconVerticalSolidList"/>
    <dgm:cxn modelId="{D91B29F2-D166-4A1A-AFF0-DA7943A9E146}" type="presParOf" srcId="{C5AD15EA-6B63-4C27-9709-D44E4299B156}" destId="{30E3077F-C5F8-4C8B-9862-EF0F55C8BC88}" srcOrd="1" destOrd="0" presId="urn:microsoft.com/office/officeart/2018/2/layout/IconVerticalSolidList"/>
    <dgm:cxn modelId="{7160A99E-4A2A-4BDE-AEA6-F2F8535C2281}" type="presParOf" srcId="{C5AD15EA-6B63-4C27-9709-D44E4299B156}" destId="{EB510B7B-A279-48F9-B546-B1BA697FB6BD}" srcOrd="2" destOrd="0" presId="urn:microsoft.com/office/officeart/2018/2/layout/IconVerticalSolidList"/>
    <dgm:cxn modelId="{F2DE2A31-559A-47A0-BE6A-3F0A8A89DA0E}" type="presParOf" srcId="{EB510B7B-A279-48F9-B546-B1BA697FB6BD}" destId="{248C900E-5F59-44AF-BB40-309E90C14ADD}" srcOrd="0" destOrd="0" presId="urn:microsoft.com/office/officeart/2018/2/layout/IconVerticalSolidList"/>
    <dgm:cxn modelId="{DC8882D2-A7F4-4604-AC91-4DF93089821E}" type="presParOf" srcId="{EB510B7B-A279-48F9-B546-B1BA697FB6BD}" destId="{90391F2F-859C-4DB8-84B9-3254E423AEF3}" srcOrd="1" destOrd="0" presId="urn:microsoft.com/office/officeart/2018/2/layout/IconVerticalSolidList"/>
    <dgm:cxn modelId="{6311D813-0F26-4FBD-97B1-906E6A6D23F0}" type="presParOf" srcId="{EB510B7B-A279-48F9-B546-B1BA697FB6BD}" destId="{859999D1-8AE6-4BB2-BC0B-2A8424CFB721}" srcOrd="2" destOrd="0" presId="urn:microsoft.com/office/officeart/2018/2/layout/IconVerticalSolidList"/>
    <dgm:cxn modelId="{6E87A6EE-DF5C-45D7-9570-3C6E6A2FDE4A}" type="presParOf" srcId="{EB510B7B-A279-48F9-B546-B1BA697FB6BD}" destId="{DC18BFF5-1430-4614-A128-F48BAC8BAA95}"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36FAEC2-5ECF-46EF-9928-D895527BF7D1}" type="doc">
      <dgm:prSet loTypeId="urn:microsoft.com/office/officeart/2005/8/layout/process1" loCatId="process" qsTypeId="urn:microsoft.com/office/officeart/2005/8/quickstyle/simple1" qsCatId="simple" csTypeId="urn:microsoft.com/office/officeart/2005/8/colors/accent1_2" csCatId="accent1" phldr="1"/>
      <dgm:spPr/>
    </dgm:pt>
    <dgm:pt modelId="{35E9D0FE-258F-4826-84DD-5010F08BBB59}">
      <dgm:prSet phldrT="[Text]"/>
      <dgm:spPr/>
      <dgm:t>
        <a:bodyPr/>
        <a:lstStyle/>
        <a:p>
          <a:r>
            <a:rPr lang="en-US" dirty="0"/>
            <a:t>Briefing Tech Talk</a:t>
          </a:r>
        </a:p>
      </dgm:t>
    </dgm:pt>
    <dgm:pt modelId="{8A892D5D-EF37-4161-A368-F8F2BCCFDD64}" type="parTrans" cxnId="{9A9D34FE-D6EF-42B0-969B-052ED2B0968B}">
      <dgm:prSet/>
      <dgm:spPr/>
      <dgm:t>
        <a:bodyPr/>
        <a:lstStyle/>
        <a:p>
          <a:endParaRPr lang="en-US"/>
        </a:p>
      </dgm:t>
    </dgm:pt>
    <dgm:pt modelId="{9F6B6ED0-A281-4E06-8577-767F21CB7E90}" type="sibTrans" cxnId="{9A9D34FE-D6EF-42B0-969B-052ED2B0968B}">
      <dgm:prSet/>
      <dgm:spPr/>
      <dgm:t>
        <a:bodyPr/>
        <a:lstStyle/>
        <a:p>
          <a:endParaRPr lang="en-US"/>
        </a:p>
      </dgm:t>
    </dgm:pt>
    <dgm:pt modelId="{B2EB769E-8D4E-4C46-86F0-C75271FA9011}">
      <dgm:prSet phldrT="[Text]"/>
      <dgm:spPr/>
      <dgm:t>
        <a:bodyPr/>
        <a:lstStyle/>
        <a:p>
          <a:r>
            <a:rPr lang="en-US" dirty="0"/>
            <a:t>Partner WTH</a:t>
          </a:r>
        </a:p>
      </dgm:t>
    </dgm:pt>
    <dgm:pt modelId="{F6056947-75D8-413B-B33C-58DB6595A40B}" type="parTrans" cxnId="{961E0EF5-5D4D-4B17-A117-1AA7AE26B62B}">
      <dgm:prSet/>
      <dgm:spPr/>
      <dgm:t>
        <a:bodyPr/>
        <a:lstStyle/>
        <a:p>
          <a:endParaRPr lang="en-US"/>
        </a:p>
      </dgm:t>
    </dgm:pt>
    <dgm:pt modelId="{ED2B65D2-3CA6-4095-AA3F-54941D05177D}" type="sibTrans" cxnId="{961E0EF5-5D4D-4B17-A117-1AA7AE26B62B}">
      <dgm:prSet/>
      <dgm:spPr/>
      <dgm:t>
        <a:bodyPr/>
        <a:lstStyle/>
        <a:p>
          <a:endParaRPr lang="en-US"/>
        </a:p>
      </dgm:t>
    </dgm:pt>
    <dgm:pt modelId="{8E0433AB-04B9-44EC-BACE-E683B8FC06E6}">
      <dgm:prSet phldrT="[Text]"/>
      <dgm:spPr/>
      <dgm:t>
        <a:bodyPr/>
        <a:lstStyle/>
        <a:p>
          <a:r>
            <a:rPr lang="en-US" dirty="0"/>
            <a:t>Partner Train the Trainer Tech Talk</a:t>
          </a:r>
        </a:p>
      </dgm:t>
    </dgm:pt>
    <dgm:pt modelId="{4A9C28AC-C7B7-4039-9C15-61B1596E2DD6}" type="parTrans" cxnId="{45451489-D993-4C91-9B56-ED2B8BDD18B7}">
      <dgm:prSet/>
      <dgm:spPr/>
      <dgm:t>
        <a:bodyPr/>
        <a:lstStyle/>
        <a:p>
          <a:endParaRPr lang="en-US"/>
        </a:p>
      </dgm:t>
    </dgm:pt>
    <dgm:pt modelId="{E542A9F0-1139-47DC-A4BD-DC804923D6C3}" type="sibTrans" cxnId="{45451489-D993-4C91-9B56-ED2B8BDD18B7}">
      <dgm:prSet/>
      <dgm:spPr/>
      <dgm:t>
        <a:bodyPr/>
        <a:lstStyle/>
        <a:p>
          <a:endParaRPr lang="en-US"/>
        </a:p>
      </dgm:t>
    </dgm:pt>
    <dgm:pt modelId="{9118A8A6-CADA-4A11-B46A-96E28FA90F78}">
      <dgm:prSet phldrT="[Text]"/>
      <dgm:spPr/>
      <dgm:t>
        <a:bodyPr/>
        <a:lstStyle/>
        <a:p>
          <a:r>
            <a:rPr lang="en-US" dirty="0"/>
            <a:t>Partner Deliver to End Customer</a:t>
          </a:r>
        </a:p>
      </dgm:t>
    </dgm:pt>
    <dgm:pt modelId="{A994BEC7-FE13-4E93-96EE-5A9E5EF86755}" type="parTrans" cxnId="{FCB61D95-7CC5-4C33-87AB-26B710294C02}">
      <dgm:prSet/>
      <dgm:spPr/>
      <dgm:t>
        <a:bodyPr/>
        <a:lstStyle/>
        <a:p>
          <a:endParaRPr lang="en-US"/>
        </a:p>
      </dgm:t>
    </dgm:pt>
    <dgm:pt modelId="{D44B2DB2-AC02-433B-9E50-647C9F1B78FD}" type="sibTrans" cxnId="{FCB61D95-7CC5-4C33-87AB-26B710294C02}">
      <dgm:prSet/>
      <dgm:spPr/>
      <dgm:t>
        <a:bodyPr/>
        <a:lstStyle/>
        <a:p>
          <a:endParaRPr lang="en-US"/>
        </a:p>
      </dgm:t>
    </dgm:pt>
    <dgm:pt modelId="{839A46FE-2F55-4B12-95CF-3A9945CFB42E}" type="pres">
      <dgm:prSet presAssocID="{B36FAEC2-5ECF-46EF-9928-D895527BF7D1}" presName="Name0" presStyleCnt="0">
        <dgm:presLayoutVars>
          <dgm:dir/>
          <dgm:resizeHandles val="exact"/>
        </dgm:presLayoutVars>
      </dgm:prSet>
      <dgm:spPr/>
    </dgm:pt>
    <dgm:pt modelId="{654D64DA-E076-4AAF-8939-6C73E3CCBAD9}" type="pres">
      <dgm:prSet presAssocID="{35E9D0FE-258F-4826-84DD-5010F08BBB59}" presName="node" presStyleLbl="node1" presStyleIdx="0" presStyleCnt="4">
        <dgm:presLayoutVars>
          <dgm:bulletEnabled val="1"/>
        </dgm:presLayoutVars>
      </dgm:prSet>
      <dgm:spPr/>
    </dgm:pt>
    <dgm:pt modelId="{9505302F-98ED-4F5A-95A2-B08BC21F607F}" type="pres">
      <dgm:prSet presAssocID="{9F6B6ED0-A281-4E06-8577-767F21CB7E90}" presName="sibTrans" presStyleLbl="sibTrans2D1" presStyleIdx="0" presStyleCnt="3"/>
      <dgm:spPr/>
    </dgm:pt>
    <dgm:pt modelId="{E5D4F4FE-5378-4B66-BD04-AD15A09B758F}" type="pres">
      <dgm:prSet presAssocID="{9F6B6ED0-A281-4E06-8577-767F21CB7E90}" presName="connectorText" presStyleLbl="sibTrans2D1" presStyleIdx="0" presStyleCnt="3"/>
      <dgm:spPr/>
    </dgm:pt>
    <dgm:pt modelId="{6786D3F1-DB47-4E13-A327-351BA6BEAAE0}" type="pres">
      <dgm:prSet presAssocID="{B2EB769E-8D4E-4C46-86F0-C75271FA9011}" presName="node" presStyleLbl="node1" presStyleIdx="1" presStyleCnt="4">
        <dgm:presLayoutVars>
          <dgm:bulletEnabled val="1"/>
        </dgm:presLayoutVars>
      </dgm:prSet>
      <dgm:spPr/>
    </dgm:pt>
    <dgm:pt modelId="{C779FF85-1722-48EE-875D-6B1C91D29340}" type="pres">
      <dgm:prSet presAssocID="{ED2B65D2-3CA6-4095-AA3F-54941D05177D}" presName="sibTrans" presStyleLbl="sibTrans2D1" presStyleIdx="1" presStyleCnt="3"/>
      <dgm:spPr/>
    </dgm:pt>
    <dgm:pt modelId="{25285C60-F40B-4461-806A-856AE348CB84}" type="pres">
      <dgm:prSet presAssocID="{ED2B65D2-3CA6-4095-AA3F-54941D05177D}" presName="connectorText" presStyleLbl="sibTrans2D1" presStyleIdx="1" presStyleCnt="3"/>
      <dgm:spPr/>
    </dgm:pt>
    <dgm:pt modelId="{E5221E46-3D60-474E-8A40-256F73FC1E47}" type="pres">
      <dgm:prSet presAssocID="{8E0433AB-04B9-44EC-BACE-E683B8FC06E6}" presName="node" presStyleLbl="node1" presStyleIdx="2" presStyleCnt="4">
        <dgm:presLayoutVars>
          <dgm:bulletEnabled val="1"/>
        </dgm:presLayoutVars>
      </dgm:prSet>
      <dgm:spPr/>
    </dgm:pt>
    <dgm:pt modelId="{9651868C-607D-4BC9-809D-EA6C71C9DA35}" type="pres">
      <dgm:prSet presAssocID="{E542A9F0-1139-47DC-A4BD-DC804923D6C3}" presName="sibTrans" presStyleLbl="sibTrans2D1" presStyleIdx="2" presStyleCnt="3"/>
      <dgm:spPr/>
    </dgm:pt>
    <dgm:pt modelId="{0FD3BD4D-7994-4F6C-8513-C5679DB83E98}" type="pres">
      <dgm:prSet presAssocID="{E542A9F0-1139-47DC-A4BD-DC804923D6C3}" presName="connectorText" presStyleLbl="sibTrans2D1" presStyleIdx="2" presStyleCnt="3"/>
      <dgm:spPr/>
    </dgm:pt>
    <dgm:pt modelId="{F35A2FC8-8107-4132-A1D5-C1D5559C4FE0}" type="pres">
      <dgm:prSet presAssocID="{9118A8A6-CADA-4A11-B46A-96E28FA90F78}" presName="node" presStyleLbl="node1" presStyleIdx="3" presStyleCnt="4">
        <dgm:presLayoutVars>
          <dgm:bulletEnabled val="1"/>
        </dgm:presLayoutVars>
      </dgm:prSet>
      <dgm:spPr/>
    </dgm:pt>
  </dgm:ptLst>
  <dgm:cxnLst>
    <dgm:cxn modelId="{80A3631A-06B8-469E-B9E7-5314089C5E94}" type="presOf" srcId="{9F6B6ED0-A281-4E06-8577-767F21CB7E90}" destId="{9505302F-98ED-4F5A-95A2-B08BC21F607F}" srcOrd="0" destOrd="0" presId="urn:microsoft.com/office/officeart/2005/8/layout/process1"/>
    <dgm:cxn modelId="{9C3DC630-964C-4088-B569-5BBDB6C3A9DF}" type="presOf" srcId="{B36FAEC2-5ECF-46EF-9928-D895527BF7D1}" destId="{839A46FE-2F55-4B12-95CF-3A9945CFB42E}" srcOrd="0" destOrd="0" presId="urn:microsoft.com/office/officeart/2005/8/layout/process1"/>
    <dgm:cxn modelId="{7FA65931-EC8A-48D0-8C3E-0465578D15EF}" type="presOf" srcId="{E542A9F0-1139-47DC-A4BD-DC804923D6C3}" destId="{9651868C-607D-4BC9-809D-EA6C71C9DA35}" srcOrd="0" destOrd="0" presId="urn:microsoft.com/office/officeart/2005/8/layout/process1"/>
    <dgm:cxn modelId="{578C1641-9105-4906-9782-4823EA4BBA29}" type="presOf" srcId="{9F6B6ED0-A281-4E06-8577-767F21CB7E90}" destId="{E5D4F4FE-5378-4B66-BD04-AD15A09B758F}" srcOrd="1" destOrd="0" presId="urn:microsoft.com/office/officeart/2005/8/layout/process1"/>
    <dgm:cxn modelId="{EDD6BA4F-B3F9-4E1D-ACBA-EAB6982DB07B}" type="presOf" srcId="{35E9D0FE-258F-4826-84DD-5010F08BBB59}" destId="{654D64DA-E076-4AAF-8939-6C73E3CCBAD9}" srcOrd="0" destOrd="0" presId="urn:microsoft.com/office/officeart/2005/8/layout/process1"/>
    <dgm:cxn modelId="{0A824774-F2FE-4C54-91B2-8393461B4A72}" type="presOf" srcId="{9118A8A6-CADA-4A11-B46A-96E28FA90F78}" destId="{F35A2FC8-8107-4132-A1D5-C1D5559C4FE0}" srcOrd="0" destOrd="0" presId="urn:microsoft.com/office/officeart/2005/8/layout/process1"/>
    <dgm:cxn modelId="{B08BCF56-8313-4A47-BDCA-760FAECB9A2B}" type="presOf" srcId="{ED2B65D2-3CA6-4095-AA3F-54941D05177D}" destId="{C779FF85-1722-48EE-875D-6B1C91D29340}" srcOrd="0" destOrd="0" presId="urn:microsoft.com/office/officeart/2005/8/layout/process1"/>
    <dgm:cxn modelId="{45451489-D993-4C91-9B56-ED2B8BDD18B7}" srcId="{B36FAEC2-5ECF-46EF-9928-D895527BF7D1}" destId="{8E0433AB-04B9-44EC-BACE-E683B8FC06E6}" srcOrd="2" destOrd="0" parTransId="{4A9C28AC-C7B7-4039-9C15-61B1596E2DD6}" sibTransId="{E542A9F0-1139-47DC-A4BD-DC804923D6C3}"/>
    <dgm:cxn modelId="{FCB61D95-7CC5-4C33-87AB-26B710294C02}" srcId="{B36FAEC2-5ECF-46EF-9928-D895527BF7D1}" destId="{9118A8A6-CADA-4A11-B46A-96E28FA90F78}" srcOrd="3" destOrd="0" parTransId="{A994BEC7-FE13-4E93-96EE-5A9E5EF86755}" sibTransId="{D44B2DB2-AC02-433B-9E50-647C9F1B78FD}"/>
    <dgm:cxn modelId="{080B4FA6-B5CA-4DEA-86BC-5A5A00446711}" type="presOf" srcId="{8E0433AB-04B9-44EC-BACE-E683B8FC06E6}" destId="{E5221E46-3D60-474E-8A40-256F73FC1E47}" srcOrd="0" destOrd="0" presId="urn:microsoft.com/office/officeart/2005/8/layout/process1"/>
    <dgm:cxn modelId="{2F13B2BA-BA8A-4B27-9F69-97D7EB2FDF7E}" type="presOf" srcId="{B2EB769E-8D4E-4C46-86F0-C75271FA9011}" destId="{6786D3F1-DB47-4E13-A327-351BA6BEAAE0}" srcOrd="0" destOrd="0" presId="urn:microsoft.com/office/officeart/2005/8/layout/process1"/>
    <dgm:cxn modelId="{AF3305D2-C1A6-48BD-9811-508E7CE762B2}" type="presOf" srcId="{ED2B65D2-3CA6-4095-AA3F-54941D05177D}" destId="{25285C60-F40B-4461-806A-856AE348CB84}" srcOrd="1" destOrd="0" presId="urn:microsoft.com/office/officeart/2005/8/layout/process1"/>
    <dgm:cxn modelId="{02BDCADC-EA3B-4CEB-AD2E-9A3F1D15ED50}" type="presOf" srcId="{E542A9F0-1139-47DC-A4BD-DC804923D6C3}" destId="{0FD3BD4D-7994-4F6C-8513-C5679DB83E98}" srcOrd="1" destOrd="0" presId="urn:microsoft.com/office/officeart/2005/8/layout/process1"/>
    <dgm:cxn modelId="{961E0EF5-5D4D-4B17-A117-1AA7AE26B62B}" srcId="{B36FAEC2-5ECF-46EF-9928-D895527BF7D1}" destId="{B2EB769E-8D4E-4C46-86F0-C75271FA9011}" srcOrd="1" destOrd="0" parTransId="{F6056947-75D8-413B-B33C-58DB6595A40B}" sibTransId="{ED2B65D2-3CA6-4095-AA3F-54941D05177D}"/>
    <dgm:cxn modelId="{9A9D34FE-D6EF-42B0-969B-052ED2B0968B}" srcId="{B36FAEC2-5ECF-46EF-9928-D895527BF7D1}" destId="{35E9D0FE-258F-4826-84DD-5010F08BBB59}" srcOrd="0" destOrd="0" parTransId="{8A892D5D-EF37-4161-A368-F8F2BCCFDD64}" sibTransId="{9F6B6ED0-A281-4E06-8577-767F21CB7E90}"/>
    <dgm:cxn modelId="{91259860-5AF5-4919-AD96-6C4C97425EA7}" type="presParOf" srcId="{839A46FE-2F55-4B12-95CF-3A9945CFB42E}" destId="{654D64DA-E076-4AAF-8939-6C73E3CCBAD9}" srcOrd="0" destOrd="0" presId="urn:microsoft.com/office/officeart/2005/8/layout/process1"/>
    <dgm:cxn modelId="{E105EE9E-27AB-4222-985B-43DA09A7C3A2}" type="presParOf" srcId="{839A46FE-2F55-4B12-95CF-3A9945CFB42E}" destId="{9505302F-98ED-4F5A-95A2-B08BC21F607F}" srcOrd="1" destOrd="0" presId="urn:microsoft.com/office/officeart/2005/8/layout/process1"/>
    <dgm:cxn modelId="{A597491A-C301-4CF7-BAF2-72145936B884}" type="presParOf" srcId="{9505302F-98ED-4F5A-95A2-B08BC21F607F}" destId="{E5D4F4FE-5378-4B66-BD04-AD15A09B758F}" srcOrd="0" destOrd="0" presId="urn:microsoft.com/office/officeart/2005/8/layout/process1"/>
    <dgm:cxn modelId="{6220CB25-299D-479C-BED5-196B30FE822D}" type="presParOf" srcId="{839A46FE-2F55-4B12-95CF-3A9945CFB42E}" destId="{6786D3F1-DB47-4E13-A327-351BA6BEAAE0}" srcOrd="2" destOrd="0" presId="urn:microsoft.com/office/officeart/2005/8/layout/process1"/>
    <dgm:cxn modelId="{357BDC70-8F25-46E8-A75B-389BAC32D178}" type="presParOf" srcId="{839A46FE-2F55-4B12-95CF-3A9945CFB42E}" destId="{C779FF85-1722-48EE-875D-6B1C91D29340}" srcOrd="3" destOrd="0" presId="urn:microsoft.com/office/officeart/2005/8/layout/process1"/>
    <dgm:cxn modelId="{C4093D63-D82C-4F6A-909F-B85745279AC3}" type="presParOf" srcId="{C779FF85-1722-48EE-875D-6B1C91D29340}" destId="{25285C60-F40B-4461-806A-856AE348CB84}" srcOrd="0" destOrd="0" presId="urn:microsoft.com/office/officeart/2005/8/layout/process1"/>
    <dgm:cxn modelId="{B79D2FF7-638C-42AC-98CC-6E147BA0B7EC}" type="presParOf" srcId="{839A46FE-2F55-4B12-95CF-3A9945CFB42E}" destId="{E5221E46-3D60-474E-8A40-256F73FC1E47}" srcOrd="4" destOrd="0" presId="urn:microsoft.com/office/officeart/2005/8/layout/process1"/>
    <dgm:cxn modelId="{74627A2F-6B44-4E99-9E4F-97162239A80A}" type="presParOf" srcId="{839A46FE-2F55-4B12-95CF-3A9945CFB42E}" destId="{9651868C-607D-4BC9-809D-EA6C71C9DA35}" srcOrd="5" destOrd="0" presId="urn:microsoft.com/office/officeart/2005/8/layout/process1"/>
    <dgm:cxn modelId="{AE1F9C8F-44C9-47BD-AC43-21E1559199F8}" type="presParOf" srcId="{9651868C-607D-4BC9-809D-EA6C71C9DA35}" destId="{0FD3BD4D-7994-4F6C-8513-C5679DB83E98}" srcOrd="0" destOrd="0" presId="urn:microsoft.com/office/officeart/2005/8/layout/process1"/>
    <dgm:cxn modelId="{4B163585-FE2F-4D46-A56E-833DEE02B3CF}" type="presParOf" srcId="{839A46FE-2F55-4B12-95CF-3A9945CFB42E}" destId="{F35A2FC8-8107-4132-A1D5-C1D5559C4FE0}"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E45173C-F67B-411B-8751-599049DEE4A5}" type="doc">
      <dgm:prSet loTypeId="urn:microsoft.com/office/officeart/2017/3/layout/HorizontalPathTimeline" loCatId="process" qsTypeId="urn:microsoft.com/office/officeart/2005/8/quickstyle/simple1" qsCatId="simple" csTypeId="urn:microsoft.com/office/officeart/2005/8/colors/accent1_2" csCatId="accent1" phldr="1"/>
      <dgm:spPr/>
      <dgm:t>
        <a:bodyPr/>
        <a:lstStyle/>
        <a:p>
          <a:endParaRPr lang="en-US"/>
        </a:p>
      </dgm:t>
    </dgm:pt>
    <dgm:pt modelId="{83071DB6-F212-498F-9902-2C05EAF8A0B6}">
      <dgm:prSet/>
      <dgm:spPr/>
      <dgm:t>
        <a:bodyPr/>
        <a:lstStyle/>
        <a:p>
          <a:pPr>
            <a:defRPr b="1"/>
          </a:pPr>
          <a:r>
            <a:rPr lang="en-US"/>
            <a:t>Dec. 2020</a:t>
          </a:r>
        </a:p>
      </dgm:t>
    </dgm:pt>
    <dgm:pt modelId="{670BD971-3946-420D-A360-E170122506A0}" type="parTrans" cxnId="{9F655546-B6A1-42EF-BBF8-855546820EC5}">
      <dgm:prSet/>
      <dgm:spPr/>
      <dgm:t>
        <a:bodyPr/>
        <a:lstStyle/>
        <a:p>
          <a:endParaRPr lang="en-US"/>
        </a:p>
      </dgm:t>
    </dgm:pt>
    <dgm:pt modelId="{E0091A9E-1124-4B62-A4AD-F95D6C08677C}" type="sibTrans" cxnId="{9F655546-B6A1-42EF-BBF8-855546820EC5}">
      <dgm:prSet/>
      <dgm:spPr/>
      <dgm:t>
        <a:bodyPr/>
        <a:lstStyle/>
        <a:p>
          <a:endParaRPr lang="en-US"/>
        </a:p>
      </dgm:t>
    </dgm:pt>
    <dgm:pt modelId="{60B22CCA-1EC8-45BD-B71B-AC67F091FFB7}">
      <dgm:prSet/>
      <dgm:spPr/>
      <dgm:t>
        <a:bodyPr/>
        <a:lstStyle/>
        <a:p>
          <a:r>
            <a:rPr lang="en-US"/>
            <a:t>Add Azure Communication Services Integration</a:t>
          </a:r>
        </a:p>
      </dgm:t>
    </dgm:pt>
    <dgm:pt modelId="{A73A14AC-59FA-4560-B98D-EEFD70958CA9}" type="parTrans" cxnId="{CBCD1473-A1B7-4D28-81EE-A44C21697FB8}">
      <dgm:prSet/>
      <dgm:spPr/>
      <dgm:t>
        <a:bodyPr/>
        <a:lstStyle/>
        <a:p>
          <a:endParaRPr lang="en-US"/>
        </a:p>
      </dgm:t>
    </dgm:pt>
    <dgm:pt modelId="{F53EBB11-A0E6-4AC6-B36D-95B1903EACCA}" type="sibTrans" cxnId="{CBCD1473-A1B7-4D28-81EE-A44C21697FB8}">
      <dgm:prSet/>
      <dgm:spPr/>
      <dgm:t>
        <a:bodyPr/>
        <a:lstStyle/>
        <a:p>
          <a:endParaRPr lang="en-US"/>
        </a:p>
      </dgm:t>
    </dgm:pt>
    <dgm:pt modelId="{89DA3346-9001-4C74-ACD2-F41D479B5896}">
      <dgm:prSet/>
      <dgm:spPr/>
      <dgm:t>
        <a:bodyPr/>
        <a:lstStyle/>
        <a:p>
          <a:r>
            <a:rPr lang="en-US"/>
            <a:t>WTH Draft Finish</a:t>
          </a:r>
        </a:p>
      </dgm:t>
    </dgm:pt>
    <dgm:pt modelId="{0E3E90CE-71B1-47AF-BC22-FF66127310C7}" type="parTrans" cxnId="{BEB3E34E-7EBB-4A8D-8192-B61C5AA94FF4}">
      <dgm:prSet/>
      <dgm:spPr/>
      <dgm:t>
        <a:bodyPr/>
        <a:lstStyle/>
        <a:p>
          <a:endParaRPr lang="en-US"/>
        </a:p>
      </dgm:t>
    </dgm:pt>
    <dgm:pt modelId="{49DBA135-16AF-4BB5-8577-654EC5FF1B38}" type="sibTrans" cxnId="{BEB3E34E-7EBB-4A8D-8192-B61C5AA94FF4}">
      <dgm:prSet/>
      <dgm:spPr/>
      <dgm:t>
        <a:bodyPr/>
        <a:lstStyle/>
        <a:p>
          <a:endParaRPr lang="en-US"/>
        </a:p>
      </dgm:t>
    </dgm:pt>
    <dgm:pt modelId="{C15EDE84-D8BC-45C4-8E97-710C9696DEDD}">
      <dgm:prSet/>
      <dgm:spPr/>
      <dgm:t>
        <a:bodyPr/>
        <a:lstStyle/>
        <a:p>
          <a:pPr>
            <a:defRPr b="1"/>
          </a:pPr>
          <a:r>
            <a:rPr lang="en-US"/>
            <a:t>Jan. 2021</a:t>
          </a:r>
        </a:p>
      </dgm:t>
    </dgm:pt>
    <dgm:pt modelId="{2BE4755A-2A76-4C01-9181-D24F0258FD47}" type="parTrans" cxnId="{2D3D33D0-8C0C-400E-BD5F-77D99CA8386E}">
      <dgm:prSet/>
      <dgm:spPr/>
      <dgm:t>
        <a:bodyPr/>
        <a:lstStyle/>
        <a:p>
          <a:endParaRPr lang="en-US"/>
        </a:p>
      </dgm:t>
    </dgm:pt>
    <dgm:pt modelId="{0A70C1E6-55E7-40B8-95DB-4A61CE15BD9F}" type="sibTrans" cxnId="{2D3D33D0-8C0C-400E-BD5F-77D99CA8386E}">
      <dgm:prSet/>
      <dgm:spPr/>
      <dgm:t>
        <a:bodyPr/>
        <a:lstStyle/>
        <a:p>
          <a:endParaRPr lang="en-US"/>
        </a:p>
      </dgm:t>
    </dgm:pt>
    <dgm:pt modelId="{BC9754D7-438E-426C-A98D-D059F36AF2FA}">
      <dgm:prSet/>
      <dgm:spPr/>
      <dgm:t>
        <a:bodyPr/>
        <a:lstStyle/>
        <a:p>
          <a:r>
            <a:rPr lang="en-US"/>
            <a:t>Briefing Tech Talk Internally</a:t>
          </a:r>
        </a:p>
      </dgm:t>
    </dgm:pt>
    <dgm:pt modelId="{D3629B29-53C2-4EB6-82C6-AD4AA953FE9A}" type="parTrans" cxnId="{D76AEB50-2C58-48C4-9729-9EFAE91438BF}">
      <dgm:prSet/>
      <dgm:spPr/>
      <dgm:t>
        <a:bodyPr/>
        <a:lstStyle/>
        <a:p>
          <a:endParaRPr lang="en-US"/>
        </a:p>
      </dgm:t>
    </dgm:pt>
    <dgm:pt modelId="{3B90837E-C2CA-4E06-9A3D-1C56AAD89369}" type="sibTrans" cxnId="{D76AEB50-2C58-48C4-9729-9EFAE91438BF}">
      <dgm:prSet/>
      <dgm:spPr/>
      <dgm:t>
        <a:bodyPr/>
        <a:lstStyle/>
        <a:p>
          <a:endParaRPr lang="en-US"/>
        </a:p>
      </dgm:t>
    </dgm:pt>
    <dgm:pt modelId="{D5B5F6FC-4A2D-489B-8C50-CD97706B5583}">
      <dgm:prSet/>
      <dgm:spPr/>
      <dgm:t>
        <a:bodyPr/>
        <a:lstStyle/>
        <a:p>
          <a:r>
            <a:rPr lang="en-US"/>
            <a:t>Data Services Integration</a:t>
          </a:r>
        </a:p>
      </dgm:t>
    </dgm:pt>
    <dgm:pt modelId="{642D7793-20FD-42A8-B954-392B0802C5DA}" type="parTrans" cxnId="{5B17CB21-18E0-42E6-816C-E38917AB503A}">
      <dgm:prSet/>
      <dgm:spPr/>
      <dgm:t>
        <a:bodyPr/>
        <a:lstStyle/>
        <a:p>
          <a:endParaRPr lang="en-US"/>
        </a:p>
      </dgm:t>
    </dgm:pt>
    <dgm:pt modelId="{0F9AB0EE-78A1-47FC-9CC2-9D35BF84A47A}" type="sibTrans" cxnId="{5B17CB21-18E0-42E6-816C-E38917AB503A}">
      <dgm:prSet/>
      <dgm:spPr/>
      <dgm:t>
        <a:bodyPr/>
        <a:lstStyle/>
        <a:p>
          <a:endParaRPr lang="en-US"/>
        </a:p>
      </dgm:t>
    </dgm:pt>
    <dgm:pt modelId="{635729D5-4724-4DB9-9EBD-E805809E43AD}">
      <dgm:prSet/>
      <dgm:spPr/>
      <dgm:t>
        <a:bodyPr/>
        <a:lstStyle/>
        <a:p>
          <a:r>
            <a:rPr lang="en-US"/>
            <a:t>PG review WTH</a:t>
          </a:r>
        </a:p>
      </dgm:t>
    </dgm:pt>
    <dgm:pt modelId="{FE0E4DF9-EC41-4A53-9C8F-4FA57EC9782D}" type="parTrans" cxnId="{00B84BAE-C062-47B0-AF78-C783497001E9}">
      <dgm:prSet/>
      <dgm:spPr/>
      <dgm:t>
        <a:bodyPr/>
        <a:lstStyle/>
        <a:p>
          <a:endParaRPr lang="en-US"/>
        </a:p>
      </dgm:t>
    </dgm:pt>
    <dgm:pt modelId="{F451C813-4B3B-4C3D-BBF0-9CBE2F269848}" type="sibTrans" cxnId="{00B84BAE-C062-47B0-AF78-C783497001E9}">
      <dgm:prSet/>
      <dgm:spPr/>
      <dgm:t>
        <a:bodyPr/>
        <a:lstStyle/>
        <a:p>
          <a:endParaRPr lang="en-US"/>
        </a:p>
      </dgm:t>
    </dgm:pt>
    <dgm:pt modelId="{45528925-5899-4A0A-9E32-E54D9351B7A6}">
      <dgm:prSet/>
      <dgm:spPr/>
      <dgm:t>
        <a:bodyPr/>
        <a:lstStyle/>
        <a:p>
          <a:pPr>
            <a:defRPr b="1"/>
          </a:pPr>
          <a:r>
            <a:rPr lang="en-US"/>
            <a:t>Feb. 2021</a:t>
          </a:r>
        </a:p>
      </dgm:t>
    </dgm:pt>
    <dgm:pt modelId="{566B11BB-8E19-4E45-BCA2-956E21C4F5EC}" type="parTrans" cxnId="{A8E684C9-3962-4626-B93C-A87E203D107F}">
      <dgm:prSet/>
      <dgm:spPr/>
      <dgm:t>
        <a:bodyPr/>
        <a:lstStyle/>
        <a:p>
          <a:endParaRPr lang="en-US"/>
        </a:p>
      </dgm:t>
    </dgm:pt>
    <dgm:pt modelId="{B45E172C-A1FF-4F63-B081-3F01F6B6ACAE}" type="sibTrans" cxnId="{A8E684C9-3962-4626-B93C-A87E203D107F}">
      <dgm:prSet/>
      <dgm:spPr/>
      <dgm:t>
        <a:bodyPr/>
        <a:lstStyle/>
        <a:p>
          <a:endParaRPr lang="en-US"/>
        </a:p>
      </dgm:t>
    </dgm:pt>
    <dgm:pt modelId="{5CDFC849-FBAB-425B-9CB6-0698C4FCF808}">
      <dgm:prSet/>
      <dgm:spPr/>
      <dgm:t>
        <a:bodyPr/>
        <a:lstStyle/>
        <a:p>
          <a:r>
            <a:rPr lang="en-US"/>
            <a:t>Internal WTH Run Through</a:t>
          </a:r>
        </a:p>
      </dgm:t>
    </dgm:pt>
    <dgm:pt modelId="{6FCBB921-7852-4B6F-A23C-E16C75284951}" type="parTrans" cxnId="{379E880C-0E28-4364-826B-64FFC541FABD}">
      <dgm:prSet/>
      <dgm:spPr/>
      <dgm:t>
        <a:bodyPr/>
        <a:lstStyle/>
        <a:p>
          <a:endParaRPr lang="en-US"/>
        </a:p>
      </dgm:t>
    </dgm:pt>
    <dgm:pt modelId="{E4FC9E03-B1A7-4C3D-8432-CF426D9710A8}" type="sibTrans" cxnId="{379E880C-0E28-4364-826B-64FFC541FABD}">
      <dgm:prSet/>
      <dgm:spPr/>
      <dgm:t>
        <a:bodyPr/>
        <a:lstStyle/>
        <a:p>
          <a:endParaRPr lang="en-US"/>
        </a:p>
      </dgm:t>
    </dgm:pt>
    <dgm:pt modelId="{7089B55D-E2AD-435D-81D9-971F9D44C1AD}">
      <dgm:prSet/>
      <dgm:spPr/>
      <dgm:t>
        <a:bodyPr/>
        <a:lstStyle/>
        <a:p>
          <a:r>
            <a:rPr lang="en-US"/>
            <a:t>Partner Facing Briefing Tech Talk</a:t>
          </a:r>
        </a:p>
      </dgm:t>
    </dgm:pt>
    <dgm:pt modelId="{061F4CA5-0961-4E1E-BE57-E7B97C8F2FB0}" type="parTrans" cxnId="{2B989DD4-DFBA-43F9-A1D0-F326F2C1CCD5}">
      <dgm:prSet/>
      <dgm:spPr/>
      <dgm:t>
        <a:bodyPr/>
        <a:lstStyle/>
        <a:p>
          <a:endParaRPr lang="en-US"/>
        </a:p>
      </dgm:t>
    </dgm:pt>
    <dgm:pt modelId="{79A7EBCD-7092-4AFE-9527-BDCEAEA48215}" type="sibTrans" cxnId="{2B989DD4-DFBA-43F9-A1D0-F326F2C1CCD5}">
      <dgm:prSet/>
      <dgm:spPr/>
      <dgm:t>
        <a:bodyPr/>
        <a:lstStyle/>
        <a:p>
          <a:endParaRPr lang="en-US"/>
        </a:p>
      </dgm:t>
    </dgm:pt>
    <dgm:pt modelId="{5A09DDF1-D222-40CC-A3B0-90400163E7C3}">
      <dgm:prSet/>
      <dgm:spPr/>
      <dgm:t>
        <a:bodyPr/>
        <a:lstStyle/>
        <a:p>
          <a:pPr>
            <a:defRPr b="1"/>
          </a:pPr>
          <a:r>
            <a:rPr lang="en-US" dirty="0"/>
            <a:t>Mar. 2021</a:t>
          </a:r>
        </a:p>
      </dgm:t>
    </dgm:pt>
    <dgm:pt modelId="{032B8F7C-A243-40D7-B70D-345514590ADF}" type="parTrans" cxnId="{18B42AEC-A835-4969-A11C-3DC8A1CE1D94}">
      <dgm:prSet/>
      <dgm:spPr/>
      <dgm:t>
        <a:bodyPr/>
        <a:lstStyle/>
        <a:p>
          <a:endParaRPr lang="en-US"/>
        </a:p>
      </dgm:t>
    </dgm:pt>
    <dgm:pt modelId="{3FDF75A2-5301-43B9-8E47-308A26DAB061}" type="sibTrans" cxnId="{18B42AEC-A835-4969-A11C-3DC8A1CE1D94}">
      <dgm:prSet/>
      <dgm:spPr/>
      <dgm:t>
        <a:bodyPr/>
        <a:lstStyle/>
        <a:p>
          <a:endParaRPr lang="en-US"/>
        </a:p>
      </dgm:t>
    </dgm:pt>
    <dgm:pt modelId="{46162857-AE13-4059-9B36-4C0F75E59862}">
      <dgm:prSet/>
      <dgm:spPr/>
      <dgm:t>
        <a:bodyPr/>
        <a:lstStyle/>
        <a:p>
          <a:r>
            <a:rPr lang="en-US"/>
            <a:t>Partner Facing WTH</a:t>
          </a:r>
        </a:p>
      </dgm:t>
    </dgm:pt>
    <dgm:pt modelId="{A24712A9-7560-42BD-9C16-6BE20D97AA58}" type="parTrans" cxnId="{0D5E88DE-E94A-463A-BCF8-BE442505250F}">
      <dgm:prSet/>
      <dgm:spPr/>
      <dgm:t>
        <a:bodyPr/>
        <a:lstStyle/>
        <a:p>
          <a:endParaRPr lang="en-US"/>
        </a:p>
      </dgm:t>
    </dgm:pt>
    <dgm:pt modelId="{56E1CA53-2770-4B4B-9F5D-CBC3C4003EB2}" type="sibTrans" cxnId="{0D5E88DE-E94A-463A-BCF8-BE442505250F}">
      <dgm:prSet/>
      <dgm:spPr/>
      <dgm:t>
        <a:bodyPr/>
        <a:lstStyle/>
        <a:p>
          <a:endParaRPr lang="en-US"/>
        </a:p>
      </dgm:t>
    </dgm:pt>
    <dgm:pt modelId="{7BFA00D4-2113-46D1-BE4A-47FD69B3BE67}">
      <dgm:prSet/>
      <dgm:spPr/>
      <dgm:t>
        <a:bodyPr/>
        <a:lstStyle/>
        <a:p>
          <a:r>
            <a:rPr lang="en-US"/>
            <a:t>Partner Facing WTH Train the Trainer session</a:t>
          </a:r>
        </a:p>
      </dgm:t>
    </dgm:pt>
    <dgm:pt modelId="{0669C54E-34B7-48E5-9C1E-C2BB8265DB28}" type="parTrans" cxnId="{0B8A461A-4C04-4A1D-9193-1C530CE59AB5}">
      <dgm:prSet/>
      <dgm:spPr/>
      <dgm:t>
        <a:bodyPr/>
        <a:lstStyle/>
        <a:p>
          <a:endParaRPr lang="en-US"/>
        </a:p>
      </dgm:t>
    </dgm:pt>
    <dgm:pt modelId="{691BB4D9-3F68-4B3F-ADE3-606D8E726BA7}" type="sibTrans" cxnId="{0B8A461A-4C04-4A1D-9193-1C530CE59AB5}">
      <dgm:prSet/>
      <dgm:spPr/>
      <dgm:t>
        <a:bodyPr/>
        <a:lstStyle/>
        <a:p>
          <a:endParaRPr lang="en-US"/>
        </a:p>
      </dgm:t>
    </dgm:pt>
    <dgm:pt modelId="{873C5B8A-7C76-4B16-BAC7-14597CB13795}" type="pres">
      <dgm:prSet presAssocID="{EE45173C-F67B-411B-8751-599049DEE4A5}" presName="root" presStyleCnt="0">
        <dgm:presLayoutVars>
          <dgm:chMax/>
          <dgm:chPref/>
          <dgm:animLvl val="lvl"/>
        </dgm:presLayoutVars>
      </dgm:prSet>
      <dgm:spPr/>
    </dgm:pt>
    <dgm:pt modelId="{9E06FAF1-1525-4788-A609-50858517D5FA}" type="pres">
      <dgm:prSet presAssocID="{EE45173C-F67B-411B-8751-599049DEE4A5}" presName="divider" presStyleLbl="node1" presStyleIdx="0" presStyleCnt="1"/>
      <dgm:spPr/>
    </dgm:pt>
    <dgm:pt modelId="{8F6E9D09-0F71-4E03-9262-AEBCE537E873}" type="pres">
      <dgm:prSet presAssocID="{EE45173C-F67B-411B-8751-599049DEE4A5}" presName="nodes" presStyleCnt="0">
        <dgm:presLayoutVars>
          <dgm:chMax/>
          <dgm:chPref/>
          <dgm:animLvl val="lvl"/>
        </dgm:presLayoutVars>
      </dgm:prSet>
      <dgm:spPr/>
    </dgm:pt>
    <dgm:pt modelId="{1FFF8314-FDDB-492C-98E6-213CEF783791}" type="pres">
      <dgm:prSet presAssocID="{83071DB6-F212-498F-9902-2C05EAF8A0B6}" presName="composite" presStyleCnt="0"/>
      <dgm:spPr/>
    </dgm:pt>
    <dgm:pt modelId="{EF6BF7C3-92F2-41CA-92C4-01EBEE2DED49}" type="pres">
      <dgm:prSet presAssocID="{83071DB6-F212-498F-9902-2C05EAF8A0B6}" presName="L1TextContainer" presStyleLbl="revTx" presStyleIdx="0" presStyleCnt="4">
        <dgm:presLayoutVars>
          <dgm:chMax val="1"/>
          <dgm:chPref val="1"/>
          <dgm:bulletEnabled val="1"/>
        </dgm:presLayoutVars>
      </dgm:prSet>
      <dgm:spPr/>
    </dgm:pt>
    <dgm:pt modelId="{C5083D37-78EB-4C1F-8CCC-5388D5040502}" type="pres">
      <dgm:prSet presAssocID="{83071DB6-F212-498F-9902-2C05EAF8A0B6}" presName="L2TextContainerWrapper" presStyleCnt="0">
        <dgm:presLayoutVars>
          <dgm:chMax val="0"/>
          <dgm:chPref val="0"/>
          <dgm:bulletEnabled val="1"/>
        </dgm:presLayoutVars>
      </dgm:prSet>
      <dgm:spPr/>
    </dgm:pt>
    <dgm:pt modelId="{81581C43-BC38-4178-9D4A-D816F1C76ED7}" type="pres">
      <dgm:prSet presAssocID="{83071DB6-F212-498F-9902-2C05EAF8A0B6}" presName="L2TextContainer" presStyleLbl="bgAccFollowNode1" presStyleIdx="0" presStyleCnt="4"/>
      <dgm:spPr/>
    </dgm:pt>
    <dgm:pt modelId="{0ED390BD-D43D-49F7-8D01-4D6C7D2C78C8}" type="pres">
      <dgm:prSet presAssocID="{83071DB6-F212-498F-9902-2C05EAF8A0B6}" presName="FlexibleEmptyPlaceHolder" presStyleCnt="0"/>
      <dgm:spPr/>
    </dgm:pt>
    <dgm:pt modelId="{E0CCED44-10E0-405B-8612-B4D0B7E32417}" type="pres">
      <dgm:prSet presAssocID="{83071DB6-F212-498F-9902-2C05EAF8A0B6}" presName="ConnectLine" presStyleLbl="alignNode1" presStyleIdx="0" presStyleCnt="4"/>
      <dgm:spPr>
        <a:solidFill>
          <a:schemeClr val="accent1">
            <a:hueOff val="0"/>
            <a:satOff val="0"/>
            <a:lumOff val="0"/>
            <a:alphaOff val="0"/>
          </a:schemeClr>
        </a:solidFill>
        <a:ln w="6350" cap="flat" cmpd="sng" algn="ctr">
          <a:solidFill>
            <a:schemeClr val="accent1">
              <a:hueOff val="0"/>
              <a:satOff val="0"/>
              <a:lumOff val="0"/>
              <a:alphaOff val="0"/>
            </a:schemeClr>
          </a:solidFill>
          <a:prstDash val="dash"/>
        </a:ln>
        <a:effectLst/>
      </dgm:spPr>
    </dgm:pt>
    <dgm:pt modelId="{B937AAF4-A0A8-4461-A057-890374F233DE}" type="pres">
      <dgm:prSet presAssocID="{83071DB6-F212-498F-9902-2C05EAF8A0B6}" presName="ConnectorPoint" presStyleLbl="fgAcc1" presStyleIdx="0" presStyleCnt="4"/>
      <dgm:spPr>
        <a:solidFill>
          <a:schemeClr val="lt1">
            <a:alpha val="90000"/>
            <a:hueOff val="0"/>
            <a:satOff val="0"/>
            <a:lumOff val="0"/>
            <a:alphaOff val="0"/>
          </a:schemeClr>
        </a:solidFill>
        <a:ln w="10795" cap="flat" cmpd="sng" algn="ctr">
          <a:noFill/>
          <a:prstDash val="solid"/>
        </a:ln>
        <a:effectLst/>
      </dgm:spPr>
    </dgm:pt>
    <dgm:pt modelId="{68ADE533-132D-4CA6-A212-85B428C8F41E}" type="pres">
      <dgm:prSet presAssocID="{83071DB6-F212-498F-9902-2C05EAF8A0B6}" presName="EmptyPlaceHolder" presStyleCnt="0"/>
      <dgm:spPr/>
    </dgm:pt>
    <dgm:pt modelId="{7761866E-54F8-4059-ABA6-BA0779B67637}" type="pres">
      <dgm:prSet presAssocID="{E0091A9E-1124-4B62-A4AD-F95D6C08677C}" presName="spaceBetweenRectangles" presStyleCnt="0"/>
      <dgm:spPr/>
    </dgm:pt>
    <dgm:pt modelId="{D2588EDA-CA40-4C70-A3AC-268FC7FD64FD}" type="pres">
      <dgm:prSet presAssocID="{C15EDE84-D8BC-45C4-8E97-710C9696DEDD}" presName="composite" presStyleCnt="0"/>
      <dgm:spPr/>
    </dgm:pt>
    <dgm:pt modelId="{24670B28-5ACB-49DA-A553-36218F6D7E0D}" type="pres">
      <dgm:prSet presAssocID="{C15EDE84-D8BC-45C4-8E97-710C9696DEDD}" presName="L1TextContainer" presStyleLbl="revTx" presStyleIdx="1" presStyleCnt="4">
        <dgm:presLayoutVars>
          <dgm:chMax val="1"/>
          <dgm:chPref val="1"/>
          <dgm:bulletEnabled val="1"/>
        </dgm:presLayoutVars>
      </dgm:prSet>
      <dgm:spPr/>
    </dgm:pt>
    <dgm:pt modelId="{6E725B48-ECA8-450F-B01B-0B1BB8784E9E}" type="pres">
      <dgm:prSet presAssocID="{C15EDE84-D8BC-45C4-8E97-710C9696DEDD}" presName="L2TextContainerWrapper" presStyleCnt="0">
        <dgm:presLayoutVars>
          <dgm:chMax val="0"/>
          <dgm:chPref val="0"/>
          <dgm:bulletEnabled val="1"/>
        </dgm:presLayoutVars>
      </dgm:prSet>
      <dgm:spPr/>
    </dgm:pt>
    <dgm:pt modelId="{90321861-B496-4947-A7F9-009358202888}" type="pres">
      <dgm:prSet presAssocID="{C15EDE84-D8BC-45C4-8E97-710C9696DEDD}" presName="L2TextContainer" presStyleLbl="bgAccFollowNode1" presStyleIdx="1" presStyleCnt="4"/>
      <dgm:spPr/>
    </dgm:pt>
    <dgm:pt modelId="{758BE33F-0361-440A-971D-5EA0F447243E}" type="pres">
      <dgm:prSet presAssocID="{C15EDE84-D8BC-45C4-8E97-710C9696DEDD}" presName="FlexibleEmptyPlaceHolder" presStyleCnt="0"/>
      <dgm:spPr/>
    </dgm:pt>
    <dgm:pt modelId="{DDC301E6-9A7B-4B5F-850B-C67CC52C6498}" type="pres">
      <dgm:prSet presAssocID="{C15EDE84-D8BC-45C4-8E97-710C9696DEDD}" presName="ConnectLine" presStyleLbl="alignNode1" presStyleIdx="1" presStyleCnt="4"/>
      <dgm:spPr>
        <a:solidFill>
          <a:schemeClr val="accent1">
            <a:hueOff val="0"/>
            <a:satOff val="0"/>
            <a:lumOff val="0"/>
            <a:alphaOff val="0"/>
          </a:schemeClr>
        </a:solidFill>
        <a:ln w="6350" cap="flat" cmpd="sng" algn="ctr">
          <a:solidFill>
            <a:schemeClr val="accent1">
              <a:hueOff val="0"/>
              <a:satOff val="0"/>
              <a:lumOff val="0"/>
              <a:alphaOff val="0"/>
            </a:schemeClr>
          </a:solidFill>
          <a:prstDash val="dash"/>
        </a:ln>
        <a:effectLst/>
      </dgm:spPr>
    </dgm:pt>
    <dgm:pt modelId="{B2A57B35-1F37-472C-8BB8-8D23EE83CA05}" type="pres">
      <dgm:prSet presAssocID="{C15EDE84-D8BC-45C4-8E97-710C9696DEDD}" presName="ConnectorPoint" presStyleLbl="fgAcc1" presStyleIdx="1" presStyleCnt="4"/>
      <dgm:spPr>
        <a:solidFill>
          <a:schemeClr val="lt1">
            <a:alpha val="90000"/>
            <a:hueOff val="0"/>
            <a:satOff val="0"/>
            <a:lumOff val="0"/>
            <a:alphaOff val="0"/>
          </a:schemeClr>
        </a:solidFill>
        <a:ln w="10795" cap="flat" cmpd="sng" algn="ctr">
          <a:noFill/>
          <a:prstDash val="solid"/>
        </a:ln>
        <a:effectLst/>
      </dgm:spPr>
    </dgm:pt>
    <dgm:pt modelId="{769CA253-1E94-422C-BB89-1768428C890C}" type="pres">
      <dgm:prSet presAssocID="{C15EDE84-D8BC-45C4-8E97-710C9696DEDD}" presName="EmptyPlaceHolder" presStyleCnt="0"/>
      <dgm:spPr/>
    </dgm:pt>
    <dgm:pt modelId="{E403E3D2-5636-4833-9CD2-FE671306A092}" type="pres">
      <dgm:prSet presAssocID="{0A70C1E6-55E7-40B8-95DB-4A61CE15BD9F}" presName="spaceBetweenRectangles" presStyleCnt="0"/>
      <dgm:spPr/>
    </dgm:pt>
    <dgm:pt modelId="{55798467-0DB0-4AC7-8349-9516D4020DA1}" type="pres">
      <dgm:prSet presAssocID="{45528925-5899-4A0A-9E32-E54D9351B7A6}" presName="composite" presStyleCnt="0"/>
      <dgm:spPr/>
    </dgm:pt>
    <dgm:pt modelId="{B2B8CB4D-5267-4077-86DE-928FBFEC2063}" type="pres">
      <dgm:prSet presAssocID="{45528925-5899-4A0A-9E32-E54D9351B7A6}" presName="L1TextContainer" presStyleLbl="revTx" presStyleIdx="2" presStyleCnt="4">
        <dgm:presLayoutVars>
          <dgm:chMax val="1"/>
          <dgm:chPref val="1"/>
          <dgm:bulletEnabled val="1"/>
        </dgm:presLayoutVars>
      </dgm:prSet>
      <dgm:spPr/>
    </dgm:pt>
    <dgm:pt modelId="{C7F8F237-5444-4F5D-967E-096CB1159937}" type="pres">
      <dgm:prSet presAssocID="{45528925-5899-4A0A-9E32-E54D9351B7A6}" presName="L2TextContainerWrapper" presStyleCnt="0">
        <dgm:presLayoutVars>
          <dgm:chMax val="0"/>
          <dgm:chPref val="0"/>
          <dgm:bulletEnabled val="1"/>
        </dgm:presLayoutVars>
      </dgm:prSet>
      <dgm:spPr/>
    </dgm:pt>
    <dgm:pt modelId="{B2B63AFA-A63D-409B-B791-A79B3EBF8A75}" type="pres">
      <dgm:prSet presAssocID="{45528925-5899-4A0A-9E32-E54D9351B7A6}" presName="L2TextContainer" presStyleLbl="bgAccFollowNode1" presStyleIdx="2" presStyleCnt="4"/>
      <dgm:spPr/>
    </dgm:pt>
    <dgm:pt modelId="{1570F632-2ADC-4F70-BE54-093BC73281EF}" type="pres">
      <dgm:prSet presAssocID="{45528925-5899-4A0A-9E32-E54D9351B7A6}" presName="FlexibleEmptyPlaceHolder" presStyleCnt="0"/>
      <dgm:spPr/>
    </dgm:pt>
    <dgm:pt modelId="{43A73828-1A95-4634-AC37-F948B8A0A3B1}" type="pres">
      <dgm:prSet presAssocID="{45528925-5899-4A0A-9E32-E54D9351B7A6}" presName="ConnectLine" presStyleLbl="alignNode1" presStyleIdx="2" presStyleCnt="4"/>
      <dgm:spPr>
        <a:solidFill>
          <a:schemeClr val="accent1">
            <a:hueOff val="0"/>
            <a:satOff val="0"/>
            <a:lumOff val="0"/>
            <a:alphaOff val="0"/>
          </a:schemeClr>
        </a:solidFill>
        <a:ln w="6350" cap="flat" cmpd="sng" algn="ctr">
          <a:solidFill>
            <a:schemeClr val="accent1">
              <a:hueOff val="0"/>
              <a:satOff val="0"/>
              <a:lumOff val="0"/>
              <a:alphaOff val="0"/>
            </a:schemeClr>
          </a:solidFill>
          <a:prstDash val="dash"/>
        </a:ln>
        <a:effectLst/>
      </dgm:spPr>
    </dgm:pt>
    <dgm:pt modelId="{C207B42D-FB39-4B37-AAF5-FB4292C751A4}" type="pres">
      <dgm:prSet presAssocID="{45528925-5899-4A0A-9E32-E54D9351B7A6}" presName="ConnectorPoint" presStyleLbl="fgAcc1" presStyleIdx="2" presStyleCnt="4"/>
      <dgm:spPr>
        <a:solidFill>
          <a:schemeClr val="lt1">
            <a:alpha val="90000"/>
            <a:hueOff val="0"/>
            <a:satOff val="0"/>
            <a:lumOff val="0"/>
            <a:alphaOff val="0"/>
          </a:schemeClr>
        </a:solidFill>
        <a:ln w="10795" cap="flat" cmpd="sng" algn="ctr">
          <a:noFill/>
          <a:prstDash val="solid"/>
        </a:ln>
        <a:effectLst/>
      </dgm:spPr>
    </dgm:pt>
    <dgm:pt modelId="{FEDF7991-4725-4389-B63F-0446105636EC}" type="pres">
      <dgm:prSet presAssocID="{45528925-5899-4A0A-9E32-E54D9351B7A6}" presName="EmptyPlaceHolder" presStyleCnt="0"/>
      <dgm:spPr/>
    </dgm:pt>
    <dgm:pt modelId="{AD293E0D-22DF-4540-883B-83F0B581E997}" type="pres">
      <dgm:prSet presAssocID="{B45E172C-A1FF-4F63-B081-3F01F6B6ACAE}" presName="spaceBetweenRectangles" presStyleCnt="0"/>
      <dgm:spPr/>
    </dgm:pt>
    <dgm:pt modelId="{2ACF274B-3807-46AB-9629-D94AE43F25DB}" type="pres">
      <dgm:prSet presAssocID="{5A09DDF1-D222-40CC-A3B0-90400163E7C3}" presName="composite" presStyleCnt="0"/>
      <dgm:spPr/>
    </dgm:pt>
    <dgm:pt modelId="{C7B474C8-4FD3-457E-9D75-CD1D4D70F9C2}" type="pres">
      <dgm:prSet presAssocID="{5A09DDF1-D222-40CC-A3B0-90400163E7C3}" presName="L1TextContainer" presStyleLbl="revTx" presStyleIdx="3" presStyleCnt="4">
        <dgm:presLayoutVars>
          <dgm:chMax val="1"/>
          <dgm:chPref val="1"/>
          <dgm:bulletEnabled val="1"/>
        </dgm:presLayoutVars>
      </dgm:prSet>
      <dgm:spPr/>
    </dgm:pt>
    <dgm:pt modelId="{641B87AD-7D03-4FB1-9558-0C00E0203258}" type="pres">
      <dgm:prSet presAssocID="{5A09DDF1-D222-40CC-A3B0-90400163E7C3}" presName="L2TextContainerWrapper" presStyleCnt="0">
        <dgm:presLayoutVars>
          <dgm:chMax val="0"/>
          <dgm:chPref val="0"/>
          <dgm:bulletEnabled val="1"/>
        </dgm:presLayoutVars>
      </dgm:prSet>
      <dgm:spPr/>
    </dgm:pt>
    <dgm:pt modelId="{90DA44DA-04E7-4346-9E2C-41EC13C652DC}" type="pres">
      <dgm:prSet presAssocID="{5A09DDF1-D222-40CC-A3B0-90400163E7C3}" presName="L2TextContainer" presStyleLbl="bgAccFollowNode1" presStyleIdx="3" presStyleCnt="4"/>
      <dgm:spPr/>
    </dgm:pt>
    <dgm:pt modelId="{FB1BFE39-9BD7-4651-AC41-22A80C6B6AA1}" type="pres">
      <dgm:prSet presAssocID="{5A09DDF1-D222-40CC-A3B0-90400163E7C3}" presName="FlexibleEmptyPlaceHolder" presStyleCnt="0"/>
      <dgm:spPr/>
    </dgm:pt>
    <dgm:pt modelId="{2A040F9B-CE6E-4211-9C76-F1F706281FD8}" type="pres">
      <dgm:prSet presAssocID="{5A09DDF1-D222-40CC-A3B0-90400163E7C3}" presName="ConnectLine" presStyleLbl="alignNode1" presStyleIdx="3" presStyleCnt="4"/>
      <dgm:spPr>
        <a:solidFill>
          <a:schemeClr val="accent1">
            <a:hueOff val="0"/>
            <a:satOff val="0"/>
            <a:lumOff val="0"/>
            <a:alphaOff val="0"/>
          </a:schemeClr>
        </a:solidFill>
        <a:ln w="6350" cap="flat" cmpd="sng" algn="ctr">
          <a:solidFill>
            <a:schemeClr val="accent1">
              <a:hueOff val="0"/>
              <a:satOff val="0"/>
              <a:lumOff val="0"/>
              <a:alphaOff val="0"/>
            </a:schemeClr>
          </a:solidFill>
          <a:prstDash val="dash"/>
        </a:ln>
        <a:effectLst/>
      </dgm:spPr>
    </dgm:pt>
    <dgm:pt modelId="{0DBDF2E0-D7BC-4924-8D5F-2D06A3B986BE}" type="pres">
      <dgm:prSet presAssocID="{5A09DDF1-D222-40CC-A3B0-90400163E7C3}" presName="ConnectorPoint" presStyleLbl="fgAcc1" presStyleIdx="3" presStyleCnt="4"/>
      <dgm:spPr>
        <a:solidFill>
          <a:schemeClr val="lt1">
            <a:alpha val="90000"/>
            <a:hueOff val="0"/>
            <a:satOff val="0"/>
            <a:lumOff val="0"/>
            <a:alphaOff val="0"/>
          </a:schemeClr>
        </a:solidFill>
        <a:ln w="10795" cap="flat" cmpd="sng" algn="ctr">
          <a:noFill/>
          <a:prstDash val="solid"/>
        </a:ln>
        <a:effectLst/>
      </dgm:spPr>
    </dgm:pt>
    <dgm:pt modelId="{64AF7D14-00D9-4315-B599-07F813BC22CA}" type="pres">
      <dgm:prSet presAssocID="{5A09DDF1-D222-40CC-A3B0-90400163E7C3}" presName="EmptyPlaceHolder" presStyleCnt="0"/>
      <dgm:spPr/>
    </dgm:pt>
  </dgm:ptLst>
  <dgm:cxnLst>
    <dgm:cxn modelId="{4D542808-737C-4C53-A7B2-CF6AAD92CED2}" type="presOf" srcId="{635729D5-4724-4DB9-9EBD-E805809E43AD}" destId="{90321861-B496-4947-A7F9-009358202888}" srcOrd="0" destOrd="2" presId="urn:microsoft.com/office/officeart/2017/3/layout/HorizontalPathTimeline"/>
    <dgm:cxn modelId="{32AAA608-0C63-4D14-8BBF-999608956CCA}" type="presOf" srcId="{5CDFC849-FBAB-425B-9CB6-0698C4FCF808}" destId="{B2B63AFA-A63D-409B-B791-A79B3EBF8A75}" srcOrd="0" destOrd="0" presId="urn:microsoft.com/office/officeart/2017/3/layout/HorizontalPathTimeline"/>
    <dgm:cxn modelId="{379E880C-0E28-4364-826B-64FFC541FABD}" srcId="{45528925-5899-4A0A-9E32-E54D9351B7A6}" destId="{5CDFC849-FBAB-425B-9CB6-0698C4FCF808}" srcOrd="0" destOrd="0" parTransId="{6FCBB921-7852-4B6F-A23C-E16C75284951}" sibTransId="{E4FC9E03-B1A7-4C3D-8432-CF426D9710A8}"/>
    <dgm:cxn modelId="{B6464A13-732F-420F-AC31-15DDC2068982}" type="presOf" srcId="{89DA3346-9001-4C74-ACD2-F41D479B5896}" destId="{81581C43-BC38-4178-9D4A-D816F1C76ED7}" srcOrd="0" destOrd="1" presId="urn:microsoft.com/office/officeart/2017/3/layout/HorizontalPathTimeline"/>
    <dgm:cxn modelId="{529D4A14-C04F-4257-9EF7-1282E7CFFCB2}" type="presOf" srcId="{45528925-5899-4A0A-9E32-E54D9351B7A6}" destId="{B2B8CB4D-5267-4077-86DE-928FBFEC2063}" srcOrd="0" destOrd="0" presId="urn:microsoft.com/office/officeart/2017/3/layout/HorizontalPathTimeline"/>
    <dgm:cxn modelId="{0B8A461A-4C04-4A1D-9193-1C530CE59AB5}" srcId="{5A09DDF1-D222-40CC-A3B0-90400163E7C3}" destId="{7BFA00D4-2113-46D1-BE4A-47FD69B3BE67}" srcOrd="1" destOrd="0" parTransId="{0669C54E-34B7-48E5-9C1E-C2BB8265DB28}" sibTransId="{691BB4D9-3F68-4B3F-ADE3-606D8E726BA7}"/>
    <dgm:cxn modelId="{5B17CB21-18E0-42E6-816C-E38917AB503A}" srcId="{C15EDE84-D8BC-45C4-8E97-710C9696DEDD}" destId="{D5B5F6FC-4A2D-489B-8C50-CD97706B5583}" srcOrd="1" destOrd="0" parTransId="{642D7793-20FD-42A8-B954-392B0802C5DA}" sibTransId="{0F9AB0EE-78A1-47FC-9CC2-9D35BF84A47A}"/>
    <dgm:cxn modelId="{98EC6738-E7C5-41C9-A9D1-5813BA942FCF}" type="presOf" srcId="{46162857-AE13-4059-9B36-4C0F75E59862}" destId="{90DA44DA-04E7-4346-9E2C-41EC13C652DC}" srcOrd="0" destOrd="0" presId="urn:microsoft.com/office/officeart/2017/3/layout/HorizontalPathTimeline"/>
    <dgm:cxn modelId="{99803E3B-8D0F-49B9-8612-708EAF4C51DD}" type="presOf" srcId="{7089B55D-E2AD-435D-81D9-971F9D44C1AD}" destId="{B2B63AFA-A63D-409B-B791-A79B3EBF8A75}" srcOrd="0" destOrd="1" presId="urn:microsoft.com/office/officeart/2017/3/layout/HorizontalPathTimeline"/>
    <dgm:cxn modelId="{7657F743-AA59-4230-8587-7888518AD7C6}" type="presOf" srcId="{C15EDE84-D8BC-45C4-8E97-710C9696DEDD}" destId="{24670B28-5ACB-49DA-A553-36218F6D7E0D}" srcOrd="0" destOrd="0" presId="urn:microsoft.com/office/officeart/2017/3/layout/HorizontalPathTimeline"/>
    <dgm:cxn modelId="{9F655546-B6A1-42EF-BBF8-855546820EC5}" srcId="{EE45173C-F67B-411B-8751-599049DEE4A5}" destId="{83071DB6-F212-498F-9902-2C05EAF8A0B6}" srcOrd="0" destOrd="0" parTransId="{670BD971-3946-420D-A360-E170122506A0}" sibTransId="{E0091A9E-1124-4B62-A4AD-F95D6C08677C}"/>
    <dgm:cxn modelId="{BEB3E34E-7EBB-4A8D-8192-B61C5AA94FF4}" srcId="{83071DB6-F212-498F-9902-2C05EAF8A0B6}" destId="{89DA3346-9001-4C74-ACD2-F41D479B5896}" srcOrd="1" destOrd="0" parTransId="{0E3E90CE-71B1-47AF-BC22-FF66127310C7}" sibTransId="{49DBA135-16AF-4BB5-8577-654EC5FF1B38}"/>
    <dgm:cxn modelId="{D76AEB50-2C58-48C4-9729-9EFAE91438BF}" srcId="{C15EDE84-D8BC-45C4-8E97-710C9696DEDD}" destId="{BC9754D7-438E-426C-A98D-D059F36AF2FA}" srcOrd="0" destOrd="0" parTransId="{D3629B29-53C2-4EB6-82C6-AD4AA953FE9A}" sibTransId="{3B90837E-C2CA-4E06-9A3D-1C56AAD89369}"/>
    <dgm:cxn modelId="{CBCD1473-A1B7-4D28-81EE-A44C21697FB8}" srcId="{83071DB6-F212-498F-9902-2C05EAF8A0B6}" destId="{60B22CCA-1EC8-45BD-B71B-AC67F091FFB7}" srcOrd="0" destOrd="0" parTransId="{A73A14AC-59FA-4560-B98D-EEFD70958CA9}" sibTransId="{F53EBB11-A0E6-4AC6-B36D-95B1903EACCA}"/>
    <dgm:cxn modelId="{291B3D77-8123-4DED-A2B4-03DECD3BB5C4}" type="presOf" srcId="{7BFA00D4-2113-46D1-BE4A-47FD69B3BE67}" destId="{90DA44DA-04E7-4346-9E2C-41EC13C652DC}" srcOrd="0" destOrd="1" presId="urn:microsoft.com/office/officeart/2017/3/layout/HorizontalPathTimeline"/>
    <dgm:cxn modelId="{4F867C9C-C983-4EE3-B602-7BC40DA1BB19}" type="presOf" srcId="{60B22CCA-1EC8-45BD-B71B-AC67F091FFB7}" destId="{81581C43-BC38-4178-9D4A-D816F1C76ED7}" srcOrd="0" destOrd="0" presId="urn:microsoft.com/office/officeart/2017/3/layout/HorizontalPathTimeline"/>
    <dgm:cxn modelId="{238856A6-1E08-48AE-B3F3-E6E585226424}" type="presOf" srcId="{83071DB6-F212-498F-9902-2C05EAF8A0B6}" destId="{EF6BF7C3-92F2-41CA-92C4-01EBEE2DED49}" srcOrd="0" destOrd="0" presId="urn:microsoft.com/office/officeart/2017/3/layout/HorizontalPathTimeline"/>
    <dgm:cxn modelId="{5DD954AB-5D74-4FAF-A71D-52A571E690E0}" type="presOf" srcId="{D5B5F6FC-4A2D-489B-8C50-CD97706B5583}" destId="{90321861-B496-4947-A7F9-009358202888}" srcOrd="0" destOrd="1" presId="urn:microsoft.com/office/officeart/2017/3/layout/HorizontalPathTimeline"/>
    <dgm:cxn modelId="{00B84BAE-C062-47B0-AF78-C783497001E9}" srcId="{C15EDE84-D8BC-45C4-8E97-710C9696DEDD}" destId="{635729D5-4724-4DB9-9EBD-E805809E43AD}" srcOrd="2" destOrd="0" parTransId="{FE0E4DF9-EC41-4A53-9C8F-4FA57EC9782D}" sibTransId="{F451C813-4B3B-4C3D-BBF0-9CBE2F269848}"/>
    <dgm:cxn modelId="{29BE25B1-41C0-487E-AED7-4D3EA4058F88}" type="presOf" srcId="{EE45173C-F67B-411B-8751-599049DEE4A5}" destId="{873C5B8A-7C76-4B16-BAC7-14597CB13795}" srcOrd="0" destOrd="0" presId="urn:microsoft.com/office/officeart/2017/3/layout/HorizontalPathTimeline"/>
    <dgm:cxn modelId="{703D39C0-3D0F-49A4-B18B-31ECE0853E46}" type="presOf" srcId="{BC9754D7-438E-426C-A98D-D059F36AF2FA}" destId="{90321861-B496-4947-A7F9-009358202888}" srcOrd="0" destOrd="0" presId="urn:microsoft.com/office/officeart/2017/3/layout/HorizontalPathTimeline"/>
    <dgm:cxn modelId="{A8E684C9-3962-4626-B93C-A87E203D107F}" srcId="{EE45173C-F67B-411B-8751-599049DEE4A5}" destId="{45528925-5899-4A0A-9E32-E54D9351B7A6}" srcOrd="2" destOrd="0" parTransId="{566B11BB-8E19-4E45-BCA2-956E21C4F5EC}" sibTransId="{B45E172C-A1FF-4F63-B081-3F01F6B6ACAE}"/>
    <dgm:cxn modelId="{2D3D33D0-8C0C-400E-BD5F-77D99CA8386E}" srcId="{EE45173C-F67B-411B-8751-599049DEE4A5}" destId="{C15EDE84-D8BC-45C4-8E97-710C9696DEDD}" srcOrd="1" destOrd="0" parTransId="{2BE4755A-2A76-4C01-9181-D24F0258FD47}" sibTransId="{0A70C1E6-55E7-40B8-95DB-4A61CE15BD9F}"/>
    <dgm:cxn modelId="{2B989DD4-DFBA-43F9-A1D0-F326F2C1CCD5}" srcId="{45528925-5899-4A0A-9E32-E54D9351B7A6}" destId="{7089B55D-E2AD-435D-81D9-971F9D44C1AD}" srcOrd="1" destOrd="0" parTransId="{061F4CA5-0961-4E1E-BE57-E7B97C8F2FB0}" sibTransId="{79A7EBCD-7092-4AFE-9527-BDCEAEA48215}"/>
    <dgm:cxn modelId="{16012ADB-1CAC-4EEB-8787-620CA3986988}" type="presOf" srcId="{5A09DDF1-D222-40CC-A3B0-90400163E7C3}" destId="{C7B474C8-4FD3-457E-9D75-CD1D4D70F9C2}" srcOrd="0" destOrd="0" presId="urn:microsoft.com/office/officeart/2017/3/layout/HorizontalPathTimeline"/>
    <dgm:cxn modelId="{0D5E88DE-E94A-463A-BCF8-BE442505250F}" srcId="{5A09DDF1-D222-40CC-A3B0-90400163E7C3}" destId="{46162857-AE13-4059-9B36-4C0F75E59862}" srcOrd="0" destOrd="0" parTransId="{A24712A9-7560-42BD-9C16-6BE20D97AA58}" sibTransId="{56E1CA53-2770-4B4B-9F5D-CBC3C4003EB2}"/>
    <dgm:cxn modelId="{18B42AEC-A835-4969-A11C-3DC8A1CE1D94}" srcId="{EE45173C-F67B-411B-8751-599049DEE4A5}" destId="{5A09DDF1-D222-40CC-A3B0-90400163E7C3}" srcOrd="3" destOrd="0" parTransId="{032B8F7C-A243-40D7-B70D-345514590ADF}" sibTransId="{3FDF75A2-5301-43B9-8E47-308A26DAB061}"/>
    <dgm:cxn modelId="{1DB9EB26-0631-4B07-AFFF-CB394FC7F49D}" type="presParOf" srcId="{873C5B8A-7C76-4B16-BAC7-14597CB13795}" destId="{9E06FAF1-1525-4788-A609-50858517D5FA}" srcOrd="0" destOrd="0" presId="urn:microsoft.com/office/officeart/2017/3/layout/HorizontalPathTimeline"/>
    <dgm:cxn modelId="{3135B7CF-3F00-4A2B-BE3D-793EDE42CC9D}" type="presParOf" srcId="{873C5B8A-7C76-4B16-BAC7-14597CB13795}" destId="{8F6E9D09-0F71-4E03-9262-AEBCE537E873}" srcOrd="1" destOrd="0" presId="urn:microsoft.com/office/officeart/2017/3/layout/HorizontalPathTimeline"/>
    <dgm:cxn modelId="{C8BB4FBE-2B09-4956-9D6B-9E6372276CE4}" type="presParOf" srcId="{8F6E9D09-0F71-4E03-9262-AEBCE537E873}" destId="{1FFF8314-FDDB-492C-98E6-213CEF783791}" srcOrd="0" destOrd="0" presId="urn:microsoft.com/office/officeart/2017/3/layout/HorizontalPathTimeline"/>
    <dgm:cxn modelId="{1669FDBD-FFD7-417B-810C-EA195B37E9B9}" type="presParOf" srcId="{1FFF8314-FDDB-492C-98E6-213CEF783791}" destId="{EF6BF7C3-92F2-41CA-92C4-01EBEE2DED49}" srcOrd="0" destOrd="0" presId="urn:microsoft.com/office/officeart/2017/3/layout/HorizontalPathTimeline"/>
    <dgm:cxn modelId="{C623193C-E460-4290-B921-CD34CD145697}" type="presParOf" srcId="{1FFF8314-FDDB-492C-98E6-213CEF783791}" destId="{C5083D37-78EB-4C1F-8CCC-5388D5040502}" srcOrd="1" destOrd="0" presId="urn:microsoft.com/office/officeart/2017/3/layout/HorizontalPathTimeline"/>
    <dgm:cxn modelId="{1A16F1D8-D1AA-48DD-8B2A-3CB3E662D6E3}" type="presParOf" srcId="{C5083D37-78EB-4C1F-8CCC-5388D5040502}" destId="{81581C43-BC38-4178-9D4A-D816F1C76ED7}" srcOrd="0" destOrd="0" presId="urn:microsoft.com/office/officeart/2017/3/layout/HorizontalPathTimeline"/>
    <dgm:cxn modelId="{DB6D1803-BEF4-4635-AF03-00EEB0469DDC}" type="presParOf" srcId="{C5083D37-78EB-4C1F-8CCC-5388D5040502}" destId="{0ED390BD-D43D-49F7-8D01-4D6C7D2C78C8}" srcOrd="1" destOrd="0" presId="urn:microsoft.com/office/officeart/2017/3/layout/HorizontalPathTimeline"/>
    <dgm:cxn modelId="{30D730B0-6ED6-44B1-8F62-F187915C4728}" type="presParOf" srcId="{1FFF8314-FDDB-492C-98E6-213CEF783791}" destId="{E0CCED44-10E0-405B-8612-B4D0B7E32417}" srcOrd="2" destOrd="0" presId="urn:microsoft.com/office/officeart/2017/3/layout/HorizontalPathTimeline"/>
    <dgm:cxn modelId="{322CF05F-A3F5-49E9-B2C1-1C268BB2A6C2}" type="presParOf" srcId="{1FFF8314-FDDB-492C-98E6-213CEF783791}" destId="{B937AAF4-A0A8-4461-A057-890374F233DE}" srcOrd="3" destOrd="0" presId="urn:microsoft.com/office/officeart/2017/3/layout/HorizontalPathTimeline"/>
    <dgm:cxn modelId="{3FEB240A-D5A5-4E7C-9B8B-EC8135CE4862}" type="presParOf" srcId="{1FFF8314-FDDB-492C-98E6-213CEF783791}" destId="{68ADE533-132D-4CA6-A212-85B428C8F41E}" srcOrd="4" destOrd="0" presId="urn:microsoft.com/office/officeart/2017/3/layout/HorizontalPathTimeline"/>
    <dgm:cxn modelId="{556379C2-3EF6-4E49-8181-322854004299}" type="presParOf" srcId="{8F6E9D09-0F71-4E03-9262-AEBCE537E873}" destId="{7761866E-54F8-4059-ABA6-BA0779B67637}" srcOrd="1" destOrd="0" presId="urn:microsoft.com/office/officeart/2017/3/layout/HorizontalPathTimeline"/>
    <dgm:cxn modelId="{17CAA88E-4D42-4FCB-884F-099AB3EF2402}" type="presParOf" srcId="{8F6E9D09-0F71-4E03-9262-AEBCE537E873}" destId="{D2588EDA-CA40-4C70-A3AC-268FC7FD64FD}" srcOrd="2" destOrd="0" presId="urn:microsoft.com/office/officeart/2017/3/layout/HorizontalPathTimeline"/>
    <dgm:cxn modelId="{520C5B1F-B183-4EE7-95F6-4617C5139744}" type="presParOf" srcId="{D2588EDA-CA40-4C70-A3AC-268FC7FD64FD}" destId="{24670B28-5ACB-49DA-A553-36218F6D7E0D}" srcOrd="0" destOrd="0" presId="urn:microsoft.com/office/officeart/2017/3/layout/HorizontalPathTimeline"/>
    <dgm:cxn modelId="{33206150-7F42-4A52-9A20-E3F8F0CADC7D}" type="presParOf" srcId="{D2588EDA-CA40-4C70-A3AC-268FC7FD64FD}" destId="{6E725B48-ECA8-450F-B01B-0B1BB8784E9E}" srcOrd="1" destOrd="0" presId="urn:microsoft.com/office/officeart/2017/3/layout/HorizontalPathTimeline"/>
    <dgm:cxn modelId="{854186BC-DF8D-4F29-8B44-D51B6455EF65}" type="presParOf" srcId="{6E725B48-ECA8-450F-B01B-0B1BB8784E9E}" destId="{90321861-B496-4947-A7F9-009358202888}" srcOrd="0" destOrd="0" presId="urn:microsoft.com/office/officeart/2017/3/layout/HorizontalPathTimeline"/>
    <dgm:cxn modelId="{1B83CDA3-4121-4861-9903-436C60375874}" type="presParOf" srcId="{6E725B48-ECA8-450F-B01B-0B1BB8784E9E}" destId="{758BE33F-0361-440A-971D-5EA0F447243E}" srcOrd="1" destOrd="0" presId="urn:microsoft.com/office/officeart/2017/3/layout/HorizontalPathTimeline"/>
    <dgm:cxn modelId="{4B123B1E-A52A-4018-B8F7-18A0705E1B4E}" type="presParOf" srcId="{D2588EDA-CA40-4C70-A3AC-268FC7FD64FD}" destId="{DDC301E6-9A7B-4B5F-850B-C67CC52C6498}" srcOrd="2" destOrd="0" presId="urn:microsoft.com/office/officeart/2017/3/layout/HorizontalPathTimeline"/>
    <dgm:cxn modelId="{48091AA4-1549-4F4E-B2C5-552BBC26B8F5}" type="presParOf" srcId="{D2588EDA-CA40-4C70-A3AC-268FC7FD64FD}" destId="{B2A57B35-1F37-472C-8BB8-8D23EE83CA05}" srcOrd="3" destOrd="0" presId="urn:microsoft.com/office/officeart/2017/3/layout/HorizontalPathTimeline"/>
    <dgm:cxn modelId="{E8070623-DFA2-4F8F-808C-BE7AE3766D15}" type="presParOf" srcId="{D2588EDA-CA40-4C70-A3AC-268FC7FD64FD}" destId="{769CA253-1E94-422C-BB89-1768428C890C}" srcOrd="4" destOrd="0" presId="urn:microsoft.com/office/officeart/2017/3/layout/HorizontalPathTimeline"/>
    <dgm:cxn modelId="{4D9DB24A-6086-4505-99F7-3222A4F26AD2}" type="presParOf" srcId="{8F6E9D09-0F71-4E03-9262-AEBCE537E873}" destId="{E403E3D2-5636-4833-9CD2-FE671306A092}" srcOrd="3" destOrd="0" presId="urn:microsoft.com/office/officeart/2017/3/layout/HorizontalPathTimeline"/>
    <dgm:cxn modelId="{A5074FB1-8663-47FE-9CC5-98D93DAB51C3}" type="presParOf" srcId="{8F6E9D09-0F71-4E03-9262-AEBCE537E873}" destId="{55798467-0DB0-4AC7-8349-9516D4020DA1}" srcOrd="4" destOrd="0" presId="urn:microsoft.com/office/officeart/2017/3/layout/HorizontalPathTimeline"/>
    <dgm:cxn modelId="{FD2D77FE-0865-4C9A-8FCD-65C87B77DDDD}" type="presParOf" srcId="{55798467-0DB0-4AC7-8349-9516D4020DA1}" destId="{B2B8CB4D-5267-4077-86DE-928FBFEC2063}" srcOrd="0" destOrd="0" presId="urn:microsoft.com/office/officeart/2017/3/layout/HorizontalPathTimeline"/>
    <dgm:cxn modelId="{A380D80C-FFD2-41D6-BA5D-D94044C8C889}" type="presParOf" srcId="{55798467-0DB0-4AC7-8349-9516D4020DA1}" destId="{C7F8F237-5444-4F5D-967E-096CB1159937}" srcOrd="1" destOrd="0" presId="urn:microsoft.com/office/officeart/2017/3/layout/HorizontalPathTimeline"/>
    <dgm:cxn modelId="{01E9F6E0-01CE-44CA-9D03-7F597DC1E0C7}" type="presParOf" srcId="{C7F8F237-5444-4F5D-967E-096CB1159937}" destId="{B2B63AFA-A63D-409B-B791-A79B3EBF8A75}" srcOrd="0" destOrd="0" presId="urn:microsoft.com/office/officeart/2017/3/layout/HorizontalPathTimeline"/>
    <dgm:cxn modelId="{C45C870E-5A93-46E9-AADF-1E228C2CD27A}" type="presParOf" srcId="{C7F8F237-5444-4F5D-967E-096CB1159937}" destId="{1570F632-2ADC-4F70-BE54-093BC73281EF}" srcOrd="1" destOrd="0" presId="urn:microsoft.com/office/officeart/2017/3/layout/HorizontalPathTimeline"/>
    <dgm:cxn modelId="{CA91F813-A179-478C-AF37-5993885EE88E}" type="presParOf" srcId="{55798467-0DB0-4AC7-8349-9516D4020DA1}" destId="{43A73828-1A95-4634-AC37-F948B8A0A3B1}" srcOrd="2" destOrd="0" presId="urn:microsoft.com/office/officeart/2017/3/layout/HorizontalPathTimeline"/>
    <dgm:cxn modelId="{FF55C6BC-F2E1-4B54-B7C5-0DC51BEEE7F0}" type="presParOf" srcId="{55798467-0DB0-4AC7-8349-9516D4020DA1}" destId="{C207B42D-FB39-4B37-AAF5-FB4292C751A4}" srcOrd="3" destOrd="0" presId="urn:microsoft.com/office/officeart/2017/3/layout/HorizontalPathTimeline"/>
    <dgm:cxn modelId="{58697A4D-E73E-4883-93E4-6ADE8B84F2FD}" type="presParOf" srcId="{55798467-0DB0-4AC7-8349-9516D4020DA1}" destId="{FEDF7991-4725-4389-B63F-0446105636EC}" srcOrd="4" destOrd="0" presId="urn:microsoft.com/office/officeart/2017/3/layout/HorizontalPathTimeline"/>
    <dgm:cxn modelId="{96B0234B-619D-42E2-A48D-16780A9C07CB}" type="presParOf" srcId="{8F6E9D09-0F71-4E03-9262-AEBCE537E873}" destId="{AD293E0D-22DF-4540-883B-83F0B581E997}" srcOrd="5" destOrd="0" presId="urn:microsoft.com/office/officeart/2017/3/layout/HorizontalPathTimeline"/>
    <dgm:cxn modelId="{17A63DB0-B4B5-4155-974F-9C56A45B650E}" type="presParOf" srcId="{8F6E9D09-0F71-4E03-9262-AEBCE537E873}" destId="{2ACF274B-3807-46AB-9629-D94AE43F25DB}" srcOrd="6" destOrd="0" presId="urn:microsoft.com/office/officeart/2017/3/layout/HorizontalPathTimeline"/>
    <dgm:cxn modelId="{920BAB9A-2C82-433A-A653-A73D0FF0543B}" type="presParOf" srcId="{2ACF274B-3807-46AB-9629-D94AE43F25DB}" destId="{C7B474C8-4FD3-457E-9D75-CD1D4D70F9C2}" srcOrd="0" destOrd="0" presId="urn:microsoft.com/office/officeart/2017/3/layout/HorizontalPathTimeline"/>
    <dgm:cxn modelId="{E53E46CA-602F-4545-9633-1ED489449F17}" type="presParOf" srcId="{2ACF274B-3807-46AB-9629-D94AE43F25DB}" destId="{641B87AD-7D03-4FB1-9558-0C00E0203258}" srcOrd="1" destOrd="0" presId="urn:microsoft.com/office/officeart/2017/3/layout/HorizontalPathTimeline"/>
    <dgm:cxn modelId="{890BA5FA-E756-430B-988A-3AD2A4BC48D5}" type="presParOf" srcId="{641B87AD-7D03-4FB1-9558-0C00E0203258}" destId="{90DA44DA-04E7-4346-9E2C-41EC13C652DC}" srcOrd="0" destOrd="0" presId="urn:microsoft.com/office/officeart/2017/3/layout/HorizontalPathTimeline"/>
    <dgm:cxn modelId="{1830E9A5-C82E-4AF4-920A-7C3FCEBEAEF9}" type="presParOf" srcId="{641B87AD-7D03-4FB1-9558-0C00E0203258}" destId="{FB1BFE39-9BD7-4651-AC41-22A80C6B6AA1}" srcOrd="1" destOrd="0" presId="urn:microsoft.com/office/officeart/2017/3/layout/HorizontalPathTimeline"/>
    <dgm:cxn modelId="{B15F5197-25A6-4DD7-9E3D-69E33855F086}" type="presParOf" srcId="{2ACF274B-3807-46AB-9629-D94AE43F25DB}" destId="{2A040F9B-CE6E-4211-9C76-F1F706281FD8}" srcOrd="2" destOrd="0" presId="urn:microsoft.com/office/officeart/2017/3/layout/HorizontalPathTimeline"/>
    <dgm:cxn modelId="{5B34EC67-9926-4D5B-A5F4-9B09691006DE}" type="presParOf" srcId="{2ACF274B-3807-46AB-9629-D94AE43F25DB}" destId="{0DBDF2E0-D7BC-4924-8D5F-2D06A3B986BE}" srcOrd="3" destOrd="0" presId="urn:microsoft.com/office/officeart/2017/3/layout/HorizontalPathTimeline"/>
    <dgm:cxn modelId="{E8E83020-9F7D-49BC-810B-C2EC82ED67F4}" type="presParOf" srcId="{2ACF274B-3807-46AB-9629-D94AE43F25DB}" destId="{64AF7D14-00D9-4315-B599-07F813BC22CA}" srcOrd="4" destOrd="0" presId="urn:microsoft.com/office/officeart/2017/3/layout/HorizontalPath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DED0418-6F2A-45CA-8880-A35B1517CD1F}" type="doc">
      <dgm:prSet loTypeId="urn:microsoft.com/office/officeart/2005/8/layout/default" loCatId="list" qsTypeId="urn:microsoft.com/office/officeart/2005/8/quickstyle/simple2" qsCatId="simple" csTypeId="urn:microsoft.com/office/officeart/2005/8/colors/colorful1" csCatId="colorful" phldr="1"/>
      <dgm:spPr/>
    </dgm:pt>
    <dgm:pt modelId="{0DA5B5CA-5D5D-44AC-A904-67B0929BDEAC}">
      <dgm:prSet phldrT="[Text]"/>
      <dgm:spPr/>
      <dgm:t>
        <a:bodyPr/>
        <a:lstStyle/>
        <a:p>
          <a:r>
            <a:rPr lang="en-US"/>
            <a:t>Feedback</a:t>
          </a:r>
        </a:p>
      </dgm:t>
    </dgm:pt>
    <dgm:pt modelId="{B9564B07-27F9-4BDC-BCE1-88B3E3F95378}" type="parTrans" cxnId="{EF11ED21-2782-422F-B919-4F330C220976}">
      <dgm:prSet/>
      <dgm:spPr/>
      <dgm:t>
        <a:bodyPr/>
        <a:lstStyle/>
        <a:p>
          <a:endParaRPr lang="en-US" sz="1200"/>
        </a:p>
      </dgm:t>
    </dgm:pt>
    <dgm:pt modelId="{F0F09EDA-B756-4AED-B199-6A08A2C5DB73}" type="sibTrans" cxnId="{EF11ED21-2782-422F-B919-4F330C220976}">
      <dgm:prSet/>
      <dgm:spPr/>
      <dgm:t>
        <a:bodyPr/>
        <a:lstStyle/>
        <a:p>
          <a:endParaRPr lang="en-US"/>
        </a:p>
      </dgm:t>
    </dgm:pt>
    <dgm:pt modelId="{CA04AC6F-462E-4A04-BA9F-D0ADD18D288D}">
      <dgm:prSet/>
      <dgm:spPr>
        <a:solidFill>
          <a:schemeClr val="accent1"/>
        </a:solidFill>
      </dgm:spPr>
      <dgm:t>
        <a:bodyPr/>
        <a:lstStyle/>
        <a:p>
          <a:r>
            <a:rPr lang="en-US"/>
            <a:t>Share</a:t>
          </a:r>
        </a:p>
      </dgm:t>
    </dgm:pt>
    <dgm:pt modelId="{BA7E1733-7736-47FE-9441-3C07CF53A399}" type="parTrans" cxnId="{A203C902-FFC6-4209-9F44-9D7CC80A579D}">
      <dgm:prSet/>
      <dgm:spPr/>
      <dgm:t>
        <a:bodyPr/>
        <a:lstStyle/>
        <a:p>
          <a:endParaRPr lang="en-US" sz="1200"/>
        </a:p>
      </dgm:t>
    </dgm:pt>
    <dgm:pt modelId="{6CC1C87A-1707-4468-9921-F63530FD69AF}" type="sibTrans" cxnId="{A203C902-FFC6-4209-9F44-9D7CC80A579D}">
      <dgm:prSet/>
      <dgm:spPr/>
      <dgm:t>
        <a:bodyPr/>
        <a:lstStyle/>
        <a:p>
          <a:endParaRPr lang="en-US"/>
        </a:p>
      </dgm:t>
    </dgm:pt>
    <dgm:pt modelId="{6424B3F3-7400-451F-91F5-ED7010ACAB6A}">
      <dgm:prSet/>
      <dgm:spPr/>
      <dgm:t>
        <a:bodyPr/>
        <a:lstStyle/>
        <a:p>
          <a:r>
            <a:rPr lang="en-US"/>
            <a:t>Contribute</a:t>
          </a:r>
        </a:p>
      </dgm:t>
    </dgm:pt>
    <dgm:pt modelId="{2479EE6D-7656-4A2E-9C11-578DB2C1D5CF}" type="parTrans" cxnId="{7D5EA091-8341-43C6-90FB-E047D9E4BA29}">
      <dgm:prSet/>
      <dgm:spPr/>
      <dgm:t>
        <a:bodyPr/>
        <a:lstStyle/>
        <a:p>
          <a:endParaRPr lang="en-US" sz="1200"/>
        </a:p>
      </dgm:t>
    </dgm:pt>
    <dgm:pt modelId="{B7180062-2978-4E58-83A7-F3C4F4C6CADB}" type="sibTrans" cxnId="{7D5EA091-8341-43C6-90FB-E047D9E4BA29}">
      <dgm:prSet/>
      <dgm:spPr/>
      <dgm:t>
        <a:bodyPr/>
        <a:lstStyle/>
        <a:p>
          <a:endParaRPr lang="en-US"/>
        </a:p>
      </dgm:t>
    </dgm:pt>
    <dgm:pt modelId="{546EB32C-75E9-4CD5-A7CB-A3E7A70773F2}" type="pres">
      <dgm:prSet presAssocID="{9DED0418-6F2A-45CA-8880-A35B1517CD1F}" presName="diagram" presStyleCnt="0">
        <dgm:presLayoutVars>
          <dgm:dir/>
          <dgm:resizeHandles val="exact"/>
        </dgm:presLayoutVars>
      </dgm:prSet>
      <dgm:spPr/>
    </dgm:pt>
    <dgm:pt modelId="{6F88E2A7-6571-4DF1-A086-175A090B25B3}" type="pres">
      <dgm:prSet presAssocID="{0DA5B5CA-5D5D-44AC-A904-67B0929BDEAC}" presName="node" presStyleLbl="node1" presStyleIdx="0" presStyleCnt="3">
        <dgm:presLayoutVars>
          <dgm:bulletEnabled val="1"/>
        </dgm:presLayoutVars>
      </dgm:prSet>
      <dgm:spPr/>
    </dgm:pt>
    <dgm:pt modelId="{B5487454-86BE-4AA3-A5C6-512476F5DA5B}" type="pres">
      <dgm:prSet presAssocID="{F0F09EDA-B756-4AED-B199-6A08A2C5DB73}" presName="sibTrans" presStyleCnt="0"/>
      <dgm:spPr/>
    </dgm:pt>
    <dgm:pt modelId="{82136C22-0314-4689-B849-A8E2EE5C3950}" type="pres">
      <dgm:prSet presAssocID="{CA04AC6F-462E-4A04-BA9F-D0ADD18D288D}" presName="node" presStyleLbl="node1" presStyleIdx="1" presStyleCnt="3">
        <dgm:presLayoutVars>
          <dgm:bulletEnabled val="1"/>
        </dgm:presLayoutVars>
      </dgm:prSet>
      <dgm:spPr/>
    </dgm:pt>
    <dgm:pt modelId="{DA6E260F-8108-4230-863C-7B845208003F}" type="pres">
      <dgm:prSet presAssocID="{6CC1C87A-1707-4468-9921-F63530FD69AF}" presName="sibTrans" presStyleCnt="0"/>
      <dgm:spPr/>
    </dgm:pt>
    <dgm:pt modelId="{D48A6B6A-FCBB-4DDD-A764-460B612802FA}" type="pres">
      <dgm:prSet presAssocID="{6424B3F3-7400-451F-91F5-ED7010ACAB6A}" presName="node" presStyleLbl="node1" presStyleIdx="2" presStyleCnt="3">
        <dgm:presLayoutVars>
          <dgm:bulletEnabled val="1"/>
        </dgm:presLayoutVars>
      </dgm:prSet>
      <dgm:spPr/>
    </dgm:pt>
  </dgm:ptLst>
  <dgm:cxnLst>
    <dgm:cxn modelId="{A203C902-FFC6-4209-9F44-9D7CC80A579D}" srcId="{9DED0418-6F2A-45CA-8880-A35B1517CD1F}" destId="{CA04AC6F-462E-4A04-BA9F-D0ADD18D288D}" srcOrd="1" destOrd="0" parTransId="{BA7E1733-7736-47FE-9441-3C07CF53A399}" sibTransId="{6CC1C87A-1707-4468-9921-F63530FD69AF}"/>
    <dgm:cxn modelId="{EF11ED21-2782-422F-B919-4F330C220976}" srcId="{9DED0418-6F2A-45CA-8880-A35B1517CD1F}" destId="{0DA5B5CA-5D5D-44AC-A904-67B0929BDEAC}" srcOrd="0" destOrd="0" parTransId="{B9564B07-27F9-4BDC-BCE1-88B3E3F95378}" sibTransId="{F0F09EDA-B756-4AED-B199-6A08A2C5DB73}"/>
    <dgm:cxn modelId="{C451EE22-B5DB-4FEA-85C8-F5C7B36D2AE0}" type="presOf" srcId="{6424B3F3-7400-451F-91F5-ED7010ACAB6A}" destId="{D48A6B6A-FCBB-4DDD-A764-460B612802FA}" srcOrd="0" destOrd="0" presId="urn:microsoft.com/office/officeart/2005/8/layout/default"/>
    <dgm:cxn modelId="{EDE01772-475F-487B-8DBD-76701FA1774E}" type="presOf" srcId="{9DED0418-6F2A-45CA-8880-A35B1517CD1F}" destId="{546EB32C-75E9-4CD5-A7CB-A3E7A70773F2}" srcOrd="0" destOrd="0" presId="urn:microsoft.com/office/officeart/2005/8/layout/default"/>
    <dgm:cxn modelId="{F24CDD83-02B2-4B90-8574-548C58A6DEE6}" type="presOf" srcId="{CA04AC6F-462E-4A04-BA9F-D0ADD18D288D}" destId="{82136C22-0314-4689-B849-A8E2EE5C3950}" srcOrd="0" destOrd="0" presId="urn:microsoft.com/office/officeart/2005/8/layout/default"/>
    <dgm:cxn modelId="{7D5EA091-8341-43C6-90FB-E047D9E4BA29}" srcId="{9DED0418-6F2A-45CA-8880-A35B1517CD1F}" destId="{6424B3F3-7400-451F-91F5-ED7010ACAB6A}" srcOrd="2" destOrd="0" parTransId="{2479EE6D-7656-4A2E-9C11-578DB2C1D5CF}" sibTransId="{B7180062-2978-4E58-83A7-F3C4F4C6CADB}"/>
    <dgm:cxn modelId="{33F23B9D-45FA-43DE-A860-68F6E7AE77A7}" type="presOf" srcId="{0DA5B5CA-5D5D-44AC-A904-67B0929BDEAC}" destId="{6F88E2A7-6571-4DF1-A086-175A090B25B3}" srcOrd="0" destOrd="0" presId="urn:microsoft.com/office/officeart/2005/8/layout/default"/>
    <dgm:cxn modelId="{6DD57F3F-D942-449C-A91D-15DCB70557DD}" type="presParOf" srcId="{546EB32C-75E9-4CD5-A7CB-A3E7A70773F2}" destId="{6F88E2A7-6571-4DF1-A086-175A090B25B3}" srcOrd="0" destOrd="0" presId="urn:microsoft.com/office/officeart/2005/8/layout/default"/>
    <dgm:cxn modelId="{588BEBB9-DB45-4BD6-B01E-4724C273457D}" type="presParOf" srcId="{546EB32C-75E9-4CD5-A7CB-A3E7A70773F2}" destId="{B5487454-86BE-4AA3-A5C6-512476F5DA5B}" srcOrd="1" destOrd="0" presId="urn:microsoft.com/office/officeart/2005/8/layout/default"/>
    <dgm:cxn modelId="{F9103DD9-680E-4580-A8B2-1E5A644DCC13}" type="presParOf" srcId="{546EB32C-75E9-4CD5-A7CB-A3E7A70773F2}" destId="{82136C22-0314-4689-B849-A8E2EE5C3950}" srcOrd="2" destOrd="0" presId="urn:microsoft.com/office/officeart/2005/8/layout/default"/>
    <dgm:cxn modelId="{D6C55458-2A28-4D15-9907-4E63A67DAA62}" type="presParOf" srcId="{546EB32C-75E9-4CD5-A7CB-A3E7A70773F2}" destId="{DA6E260F-8108-4230-863C-7B845208003F}" srcOrd="3" destOrd="0" presId="urn:microsoft.com/office/officeart/2005/8/layout/default"/>
    <dgm:cxn modelId="{2EB18547-5803-48D1-91F6-23726876F78B}" type="presParOf" srcId="{546EB32C-75E9-4CD5-A7CB-A3E7A70773F2}" destId="{D48A6B6A-FCBB-4DDD-A764-460B612802FA}" srcOrd="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CADD4B-F717-4462-9797-9191DB05139F}">
      <dsp:nvSpPr>
        <dsp:cNvPr id="0" name=""/>
        <dsp:cNvSpPr/>
      </dsp:nvSpPr>
      <dsp:spPr>
        <a:xfrm>
          <a:off x="0" y="1563"/>
          <a:ext cx="11018837" cy="66631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C9F8479-A8E6-4325-9038-7A3741634C8C}">
      <dsp:nvSpPr>
        <dsp:cNvPr id="0" name=""/>
        <dsp:cNvSpPr/>
      </dsp:nvSpPr>
      <dsp:spPr>
        <a:xfrm>
          <a:off x="201561" y="151485"/>
          <a:ext cx="366475" cy="36647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B77484F-A912-4A67-9D1E-AB0BA1304E38}">
      <dsp:nvSpPr>
        <dsp:cNvPr id="0" name=""/>
        <dsp:cNvSpPr/>
      </dsp:nvSpPr>
      <dsp:spPr>
        <a:xfrm>
          <a:off x="769598" y="1563"/>
          <a:ext cx="10249239" cy="6663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0519" tIns="70519" rIns="70519" bIns="70519" numCol="1" spcCol="1270" anchor="ctr" anchorCtr="0">
          <a:noAutofit/>
        </a:bodyPr>
        <a:lstStyle/>
        <a:p>
          <a:pPr marL="0" lvl="0" indent="0" algn="l" defTabSz="844550">
            <a:lnSpc>
              <a:spcPct val="90000"/>
            </a:lnSpc>
            <a:spcBef>
              <a:spcPct val="0"/>
            </a:spcBef>
            <a:spcAft>
              <a:spcPct val="35000"/>
            </a:spcAft>
            <a:buNone/>
          </a:pPr>
          <a:r>
            <a:rPr lang="en-US" sz="1900" kern="1200" baseline="0"/>
            <a:t>Why we build this program</a:t>
          </a:r>
          <a:endParaRPr lang="en-US" sz="1900" kern="1200"/>
        </a:p>
      </dsp:txBody>
      <dsp:txXfrm>
        <a:off x="769598" y="1563"/>
        <a:ext cx="10249239" cy="666318"/>
      </dsp:txXfrm>
    </dsp:sp>
    <dsp:sp modelId="{63B966C5-7E83-4949-90A3-770F46AD3659}">
      <dsp:nvSpPr>
        <dsp:cNvPr id="0" name=""/>
        <dsp:cNvSpPr/>
      </dsp:nvSpPr>
      <dsp:spPr>
        <a:xfrm>
          <a:off x="0" y="834462"/>
          <a:ext cx="11018837" cy="66631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F2D3173-4FCF-46C6-B8E8-18D3D90EDFD9}">
      <dsp:nvSpPr>
        <dsp:cNvPr id="0" name=""/>
        <dsp:cNvSpPr/>
      </dsp:nvSpPr>
      <dsp:spPr>
        <a:xfrm>
          <a:off x="201561" y="984383"/>
          <a:ext cx="366475" cy="36647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2C6B965-79E7-42CF-99C6-8415FBF9957F}">
      <dsp:nvSpPr>
        <dsp:cNvPr id="0" name=""/>
        <dsp:cNvSpPr/>
      </dsp:nvSpPr>
      <dsp:spPr>
        <a:xfrm>
          <a:off x="769598" y="834462"/>
          <a:ext cx="10249239" cy="6663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0519" tIns="70519" rIns="70519" bIns="70519" numCol="1" spcCol="1270" anchor="ctr" anchorCtr="0">
          <a:noAutofit/>
        </a:bodyPr>
        <a:lstStyle/>
        <a:p>
          <a:pPr marL="0" lvl="0" indent="0" algn="l" defTabSz="844550">
            <a:lnSpc>
              <a:spcPct val="90000"/>
            </a:lnSpc>
            <a:spcBef>
              <a:spcPct val="0"/>
            </a:spcBef>
            <a:spcAft>
              <a:spcPct val="35000"/>
            </a:spcAft>
            <a:buNone/>
          </a:pPr>
          <a:r>
            <a:rPr lang="en-US" sz="1900" kern="1200" baseline="0" dirty="0"/>
            <a:t>Architectural Diagram</a:t>
          </a:r>
          <a:endParaRPr lang="en-US" sz="1900" kern="1200" dirty="0"/>
        </a:p>
      </dsp:txBody>
      <dsp:txXfrm>
        <a:off x="769598" y="834462"/>
        <a:ext cx="10249239" cy="666318"/>
      </dsp:txXfrm>
    </dsp:sp>
    <dsp:sp modelId="{2E93652D-2651-4797-B27A-71EFFB7CB687}">
      <dsp:nvSpPr>
        <dsp:cNvPr id="0" name=""/>
        <dsp:cNvSpPr/>
      </dsp:nvSpPr>
      <dsp:spPr>
        <a:xfrm>
          <a:off x="0" y="1667360"/>
          <a:ext cx="11018837" cy="66631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3F63A0B-CB3B-4FF6-A051-92227EE8DB08}">
      <dsp:nvSpPr>
        <dsp:cNvPr id="0" name=""/>
        <dsp:cNvSpPr/>
      </dsp:nvSpPr>
      <dsp:spPr>
        <a:xfrm>
          <a:off x="201561" y="1817282"/>
          <a:ext cx="366475" cy="36647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94AF6C8-D1D3-47B8-BB42-C5185EE39ABC}">
      <dsp:nvSpPr>
        <dsp:cNvPr id="0" name=""/>
        <dsp:cNvSpPr/>
      </dsp:nvSpPr>
      <dsp:spPr>
        <a:xfrm>
          <a:off x="769598" y="1667360"/>
          <a:ext cx="10249239" cy="6663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0519" tIns="70519" rIns="70519" bIns="70519" numCol="1" spcCol="1270" anchor="ctr" anchorCtr="0">
          <a:noAutofit/>
        </a:bodyPr>
        <a:lstStyle/>
        <a:p>
          <a:pPr marL="0" lvl="0" indent="0" algn="l" defTabSz="844550">
            <a:lnSpc>
              <a:spcPct val="90000"/>
            </a:lnSpc>
            <a:spcBef>
              <a:spcPct val="0"/>
            </a:spcBef>
            <a:spcAft>
              <a:spcPct val="35000"/>
            </a:spcAft>
            <a:buNone/>
          </a:pPr>
          <a:r>
            <a:rPr lang="en-US" sz="1900" kern="1200" baseline="0"/>
            <a:t>Demo</a:t>
          </a:r>
          <a:endParaRPr lang="en-US" sz="1900" kern="1200"/>
        </a:p>
      </dsp:txBody>
      <dsp:txXfrm>
        <a:off x="769598" y="1667360"/>
        <a:ext cx="10249239" cy="666318"/>
      </dsp:txXfrm>
    </dsp:sp>
    <dsp:sp modelId="{5088351A-9B72-40DE-958C-C02CB89247D9}">
      <dsp:nvSpPr>
        <dsp:cNvPr id="0" name=""/>
        <dsp:cNvSpPr/>
      </dsp:nvSpPr>
      <dsp:spPr>
        <a:xfrm>
          <a:off x="0" y="2500258"/>
          <a:ext cx="11018837" cy="66631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FA54E06-4FB2-4625-9777-A38D46616942}">
      <dsp:nvSpPr>
        <dsp:cNvPr id="0" name=""/>
        <dsp:cNvSpPr/>
      </dsp:nvSpPr>
      <dsp:spPr>
        <a:xfrm>
          <a:off x="201561" y="2650180"/>
          <a:ext cx="366475" cy="366475"/>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6DE6F35-D3FC-4388-AFF4-2C877AC4C0D9}">
      <dsp:nvSpPr>
        <dsp:cNvPr id="0" name=""/>
        <dsp:cNvSpPr/>
      </dsp:nvSpPr>
      <dsp:spPr>
        <a:xfrm>
          <a:off x="769598" y="2500258"/>
          <a:ext cx="10249239" cy="6663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0519" tIns="70519" rIns="70519" bIns="70519" numCol="1" spcCol="1270" anchor="ctr" anchorCtr="0">
          <a:noAutofit/>
        </a:bodyPr>
        <a:lstStyle/>
        <a:p>
          <a:pPr marL="0" lvl="0" indent="0" algn="l" defTabSz="844550">
            <a:lnSpc>
              <a:spcPct val="90000"/>
            </a:lnSpc>
            <a:spcBef>
              <a:spcPct val="0"/>
            </a:spcBef>
            <a:spcAft>
              <a:spcPct val="35000"/>
            </a:spcAft>
            <a:buNone/>
          </a:pPr>
          <a:r>
            <a:rPr lang="en-US" sz="1900" kern="1200" baseline="0"/>
            <a:t>Skilling Strategy</a:t>
          </a:r>
          <a:endParaRPr lang="en-US" sz="1900" kern="1200"/>
        </a:p>
      </dsp:txBody>
      <dsp:txXfrm>
        <a:off x="769598" y="2500258"/>
        <a:ext cx="10249239" cy="666318"/>
      </dsp:txXfrm>
    </dsp:sp>
    <dsp:sp modelId="{48FB195B-807D-4B21-A5B8-D8E6AAA8ED0A}">
      <dsp:nvSpPr>
        <dsp:cNvPr id="0" name=""/>
        <dsp:cNvSpPr/>
      </dsp:nvSpPr>
      <dsp:spPr>
        <a:xfrm>
          <a:off x="0" y="3333157"/>
          <a:ext cx="11018837" cy="66631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68599EF-F99E-4DFB-B3B6-8630C17262C2}">
      <dsp:nvSpPr>
        <dsp:cNvPr id="0" name=""/>
        <dsp:cNvSpPr/>
      </dsp:nvSpPr>
      <dsp:spPr>
        <a:xfrm>
          <a:off x="201561" y="3483078"/>
          <a:ext cx="366475" cy="366475"/>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FC48ED5-7653-4FD3-808D-FD1A99AF0944}">
      <dsp:nvSpPr>
        <dsp:cNvPr id="0" name=""/>
        <dsp:cNvSpPr/>
      </dsp:nvSpPr>
      <dsp:spPr>
        <a:xfrm>
          <a:off x="769598" y="3333157"/>
          <a:ext cx="10249239" cy="6663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0519" tIns="70519" rIns="70519" bIns="70519" numCol="1" spcCol="1270" anchor="ctr" anchorCtr="0">
          <a:noAutofit/>
        </a:bodyPr>
        <a:lstStyle/>
        <a:p>
          <a:pPr marL="0" lvl="0" indent="0" algn="l" defTabSz="844550">
            <a:lnSpc>
              <a:spcPct val="90000"/>
            </a:lnSpc>
            <a:spcBef>
              <a:spcPct val="0"/>
            </a:spcBef>
            <a:spcAft>
              <a:spcPct val="35000"/>
            </a:spcAft>
            <a:buNone/>
          </a:pPr>
          <a:r>
            <a:rPr lang="en-US" sz="1900" kern="1200" baseline="0"/>
            <a:t>Timeline</a:t>
          </a:r>
          <a:endParaRPr lang="en-US" sz="1900" kern="1200"/>
        </a:p>
      </dsp:txBody>
      <dsp:txXfrm>
        <a:off x="769598" y="3333157"/>
        <a:ext cx="10249239" cy="666318"/>
      </dsp:txXfrm>
    </dsp:sp>
    <dsp:sp modelId="{91DE3494-EB69-4024-8C19-5EDD92AABE55}">
      <dsp:nvSpPr>
        <dsp:cNvPr id="0" name=""/>
        <dsp:cNvSpPr/>
      </dsp:nvSpPr>
      <dsp:spPr>
        <a:xfrm>
          <a:off x="0" y="4166055"/>
          <a:ext cx="11018837" cy="666318"/>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F81FFE3-D946-4895-A9E7-112219C05037}">
      <dsp:nvSpPr>
        <dsp:cNvPr id="0" name=""/>
        <dsp:cNvSpPr/>
      </dsp:nvSpPr>
      <dsp:spPr>
        <a:xfrm>
          <a:off x="201561" y="4315977"/>
          <a:ext cx="366475" cy="366475"/>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BD641CD-5254-41B7-BA91-9C63132556CB}">
      <dsp:nvSpPr>
        <dsp:cNvPr id="0" name=""/>
        <dsp:cNvSpPr/>
      </dsp:nvSpPr>
      <dsp:spPr>
        <a:xfrm>
          <a:off x="769598" y="4166055"/>
          <a:ext cx="10249239" cy="6663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0519" tIns="70519" rIns="70519" bIns="70519" numCol="1" spcCol="1270" anchor="ctr" anchorCtr="0">
          <a:noAutofit/>
        </a:bodyPr>
        <a:lstStyle/>
        <a:p>
          <a:pPr marL="0" lvl="0" indent="0" algn="l" defTabSz="844550">
            <a:lnSpc>
              <a:spcPct val="90000"/>
            </a:lnSpc>
            <a:spcBef>
              <a:spcPct val="0"/>
            </a:spcBef>
            <a:spcAft>
              <a:spcPct val="35000"/>
            </a:spcAft>
            <a:buNone/>
          </a:pPr>
          <a:r>
            <a:rPr lang="en-US" sz="1900" kern="1200" baseline="0"/>
            <a:t>Open discussion</a:t>
          </a:r>
          <a:endParaRPr lang="en-US" sz="1900" kern="1200"/>
        </a:p>
      </dsp:txBody>
      <dsp:txXfrm>
        <a:off x="769598" y="4166055"/>
        <a:ext cx="10249239" cy="6663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422D3E-BB93-4301-A96A-B082A4F0532F}">
      <dsp:nvSpPr>
        <dsp:cNvPr id="0" name=""/>
        <dsp:cNvSpPr/>
      </dsp:nvSpPr>
      <dsp:spPr>
        <a:xfrm>
          <a:off x="0" y="0"/>
          <a:ext cx="11018837"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9FAE6F7-3771-4E4C-B67D-1A4054868B78}">
      <dsp:nvSpPr>
        <dsp:cNvPr id="0" name=""/>
        <dsp:cNvSpPr/>
      </dsp:nvSpPr>
      <dsp:spPr>
        <a:xfrm>
          <a:off x="0" y="0"/>
          <a:ext cx="11018837" cy="1208484"/>
        </a:xfrm>
        <a:prstGeom prst="rect">
          <a:avLst/>
        </a:prstGeom>
        <a:solidFill>
          <a:schemeClr val="bg1"/>
        </a:solid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solidFill>
                <a:schemeClr val="tx1"/>
              </a:solidFill>
              <a:latin typeface="+mn-lt"/>
              <a:cs typeface="Segoe UI Semibold"/>
            </a:rPr>
            <a:t>Low hanging fruit, short build-with engagement cycle </a:t>
          </a:r>
          <a:endParaRPr lang="en-US" sz="2000" u="none" kern="1200" dirty="0">
            <a:solidFill>
              <a:schemeClr val="tx1"/>
            </a:solidFill>
            <a:latin typeface="+mn-lt"/>
            <a:cs typeface="Segoe UI Semibold"/>
          </a:endParaRPr>
        </a:p>
      </dsp:txBody>
      <dsp:txXfrm>
        <a:off x="0" y="0"/>
        <a:ext cx="11018837" cy="1208484"/>
      </dsp:txXfrm>
    </dsp:sp>
    <dsp:sp modelId="{949DABD9-A43F-4E12-82B4-53B99F503CE2}">
      <dsp:nvSpPr>
        <dsp:cNvPr id="0" name=""/>
        <dsp:cNvSpPr/>
      </dsp:nvSpPr>
      <dsp:spPr>
        <a:xfrm>
          <a:off x="0" y="1208484"/>
          <a:ext cx="11018837"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7C084CB-C49F-4F3C-8D48-B17488C88F65}">
      <dsp:nvSpPr>
        <dsp:cNvPr id="0" name=""/>
        <dsp:cNvSpPr/>
      </dsp:nvSpPr>
      <dsp:spPr>
        <a:xfrm>
          <a:off x="0" y="1208484"/>
          <a:ext cx="11018837" cy="1208484"/>
        </a:xfrm>
        <a:prstGeom prst="rect">
          <a:avLst/>
        </a:prstGeom>
        <a:solidFill>
          <a:schemeClr val="bg1"/>
        </a:solid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solidFill>
                <a:schemeClr val="tx1"/>
              </a:solidFill>
              <a:latin typeface="+mn-lt"/>
              <a:cs typeface="Segoe UI Semibold"/>
            </a:rPr>
            <a:t>Easy to pitch – Very tangible, quick deploy, and low cost</a:t>
          </a:r>
        </a:p>
      </dsp:txBody>
      <dsp:txXfrm>
        <a:off x="0" y="1208484"/>
        <a:ext cx="11018837" cy="1208484"/>
      </dsp:txXfrm>
    </dsp:sp>
    <dsp:sp modelId="{2B01AB11-D93A-4C06-BD83-0C08DD3A9074}">
      <dsp:nvSpPr>
        <dsp:cNvPr id="0" name=""/>
        <dsp:cNvSpPr/>
      </dsp:nvSpPr>
      <dsp:spPr>
        <a:xfrm>
          <a:off x="0" y="2416969"/>
          <a:ext cx="11018837"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2590891-AEC4-4771-B2E0-9C8B8B816BA1}">
      <dsp:nvSpPr>
        <dsp:cNvPr id="0" name=""/>
        <dsp:cNvSpPr/>
      </dsp:nvSpPr>
      <dsp:spPr>
        <a:xfrm>
          <a:off x="0" y="2416969"/>
          <a:ext cx="11018837" cy="1208484"/>
        </a:xfrm>
        <a:prstGeom prst="rect">
          <a:avLst/>
        </a:prstGeom>
        <a:solidFill>
          <a:schemeClr val="bg1"/>
        </a:solid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solidFill>
                <a:schemeClr val="tx1"/>
              </a:solidFill>
              <a:latin typeface="+mn-lt"/>
              <a:cs typeface="Segoe UI Semibold"/>
            </a:rPr>
            <a:t>Easy integration with different services/product together</a:t>
          </a:r>
        </a:p>
      </dsp:txBody>
      <dsp:txXfrm>
        <a:off x="0" y="2416969"/>
        <a:ext cx="11018837" cy="1208484"/>
      </dsp:txXfrm>
    </dsp:sp>
    <dsp:sp modelId="{8F91FF28-1AF7-4918-A575-EBFA4A50E4EE}">
      <dsp:nvSpPr>
        <dsp:cNvPr id="0" name=""/>
        <dsp:cNvSpPr/>
      </dsp:nvSpPr>
      <dsp:spPr>
        <a:xfrm>
          <a:off x="0" y="3625453"/>
          <a:ext cx="11018837"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6779F9A-FDDC-4FA3-A987-40D21BA40508}">
      <dsp:nvSpPr>
        <dsp:cNvPr id="0" name=""/>
        <dsp:cNvSpPr/>
      </dsp:nvSpPr>
      <dsp:spPr>
        <a:xfrm>
          <a:off x="0" y="3625453"/>
          <a:ext cx="11018837" cy="1208484"/>
        </a:xfrm>
        <a:prstGeom prst="rect">
          <a:avLst/>
        </a:prstGeom>
        <a:solidFill>
          <a:schemeClr val="bg1"/>
        </a:solid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l" defTabSz="711200">
            <a:lnSpc>
              <a:spcPct val="90000"/>
            </a:lnSpc>
            <a:spcBef>
              <a:spcPct val="0"/>
            </a:spcBef>
            <a:spcAft>
              <a:spcPct val="35000"/>
            </a:spcAft>
            <a:buNone/>
          </a:pPr>
          <a:r>
            <a:rPr lang="en-US" sz="2000" kern="1200" dirty="0">
              <a:solidFill>
                <a:schemeClr val="tx1"/>
              </a:solidFill>
              <a:latin typeface="+mn-lt"/>
              <a:ea typeface="+mn-ea"/>
              <a:cs typeface="+mn-cs"/>
            </a:rPr>
            <a:t>Current lacking good demo and skill assets for FSI Bot solution which leverages best practices and latest tech</a:t>
          </a:r>
        </a:p>
      </dsp:txBody>
      <dsp:txXfrm>
        <a:off x="0" y="3625453"/>
        <a:ext cx="11018837" cy="120848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7B3CB7-6E60-4DFD-9865-A8A012F80598}">
      <dsp:nvSpPr>
        <dsp:cNvPr id="0" name=""/>
        <dsp:cNvSpPr/>
      </dsp:nvSpPr>
      <dsp:spPr>
        <a:xfrm>
          <a:off x="0" y="785514"/>
          <a:ext cx="11018837" cy="1450181"/>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4ECD5FB-F5C3-404B-BEBD-BB475318FBAD}">
      <dsp:nvSpPr>
        <dsp:cNvPr id="0" name=""/>
        <dsp:cNvSpPr/>
      </dsp:nvSpPr>
      <dsp:spPr>
        <a:xfrm>
          <a:off x="438679" y="1111805"/>
          <a:ext cx="797599" cy="79759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6B9793A-CC09-473D-90F0-0B9C7213B8F1}">
      <dsp:nvSpPr>
        <dsp:cNvPr id="0" name=""/>
        <dsp:cNvSpPr/>
      </dsp:nvSpPr>
      <dsp:spPr>
        <a:xfrm>
          <a:off x="1674959" y="785514"/>
          <a:ext cx="9343878" cy="14501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3478" tIns="153478" rIns="153478" bIns="153478" numCol="1" spcCol="1270" anchor="ctr" anchorCtr="0">
          <a:noAutofit/>
        </a:bodyPr>
        <a:lstStyle/>
        <a:p>
          <a:pPr marL="0" lvl="0" indent="0" algn="l" defTabSz="1111250">
            <a:lnSpc>
              <a:spcPct val="90000"/>
            </a:lnSpc>
            <a:spcBef>
              <a:spcPct val="0"/>
            </a:spcBef>
            <a:spcAft>
              <a:spcPct val="35000"/>
            </a:spcAft>
            <a:buNone/>
          </a:pPr>
          <a:r>
            <a:rPr lang="en-US" sz="2500" kern="1200"/>
            <a:t>Base Bot - 80% No Code Experience (QNA Maker, Bot Composer, Teams App Studio) </a:t>
          </a:r>
        </a:p>
      </dsp:txBody>
      <dsp:txXfrm>
        <a:off x="1674959" y="785514"/>
        <a:ext cx="9343878" cy="1450181"/>
      </dsp:txXfrm>
    </dsp:sp>
    <dsp:sp modelId="{248C900E-5F59-44AF-BB40-309E90C14ADD}">
      <dsp:nvSpPr>
        <dsp:cNvPr id="0" name=""/>
        <dsp:cNvSpPr/>
      </dsp:nvSpPr>
      <dsp:spPr>
        <a:xfrm>
          <a:off x="0" y="2598241"/>
          <a:ext cx="11018837" cy="1450181"/>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0391F2F-859C-4DB8-84B9-3254E423AEF3}">
      <dsp:nvSpPr>
        <dsp:cNvPr id="0" name=""/>
        <dsp:cNvSpPr/>
      </dsp:nvSpPr>
      <dsp:spPr>
        <a:xfrm>
          <a:off x="438679" y="2924532"/>
          <a:ext cx="797599" cy="79759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C18BFF5-1430-4614-A128-F48BAC8BAA95}">
      <dsp:nvSpPr>
        <dsp:cNvPr id="0" name=""/>
        <dsp:cNvSpPr/>
      </dsp:nvSpPr>
      <dsp:spPr>
        <a:xfrm>
          <a:off x="1674959" y="2598241"/>
          <a:ext cx="9343878" cy="14501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3478" tIns="153478" rIns="153478" bIns="153478" numCol="1" spcCol="1270" anchor="ctr" anchorCtr="0">
          <a:noAutofit/>
        </a:bodyPr>
        <a:lstStyle/>
        <a:p>
          <a:pPr marL="0" lvl="0" indent="0" algn="l" defTabSz="1111250">
            <a:lnSpc>
              <a:spcPct val="90000"/>
            </a:lnSpc>
            <a:spcBef>
              <a:spcPct val="0"/>
            </a:spcBef>
            <a:spcAft>
              <a:spcPct val="35000"/>
            </a:spcAft>
            <a:buNone/>
          </a:pPr>
          <a:r>
            <a:rPr lang="en-US" sz="2500" kern="1200" dirty="0"/>
            <a:t>Code/Developer effort needed on: Bot Front End, Services Integration, DevOps Pipeline, Big Data Services integration</a:t>
          </a:r>
        </a:p>
      </dsp:txBody>
      <dsp:txXfrm>
        <a:off x="1674959" y="2598241"/>
        <a:ext cx="9343878" cy="145018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4D64DA-E076-4AAF-8939-6C73E3CCBAD9}">
      <dsp:nvSpPr>
        <dsp:cNvPr id="0" name=""/>
        <dsp:cNvSpPr/>
      </dsp:nvSpPr>
      <dsp:spPr>
        <a:xfrm>
          <a:off x="4115" y="2169555"/>
          <a:ext cx="1799259" cy="1079555"/>
        </a:xfrm>
        <a:prstGeom prst="roundRect">
          <a:avLst>
            <a:gd name="adj" fmla="val 1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Briefing Tech Talk</a:t>
          </a:r>
        </a:p>
      </dsp:txBody>
      <dsp:txXfrm>
        <a:off x="35734" y="2201174"/>
        <a:ext cx="1736021" cy="1016317"/>
      </dsp:txXfrm>
    </dsp:sp>
    <dsp:sp modelId="{9505302F-98ED-4F5A-95A2-B08BC21F607F}">
      <dsp:nvSpPr>
        <dsp:cNvPr id="0" name=""/>
        <dsp:cNvSpPr/>
      </dsp:nvSpPr>
      <dsp:spPr>
        <a:xfrm>
          <a:off x="1983301" y="2486225"/>
          <a:ext cx="381443" cy="4462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1983301" y="2575468"/>
        <a:ext cx="267010" cy="267730"/>
      </dsp:txXfrm>
    </dsp:sp>
    <dsp:sp modelId="{6786D3F1-DB47-4E13-A327-351BA6BEAAE0}">
      <dsp:nvSpPr>
        <dsp:cNvPr id="0" name=""/>
        <dsp:cNvSpPr/>
      </dsp:nvSpPr>
      <dsp:spPr>
        <a:xfrm>
          <a:off x="2523079" y="2169555"/>
          <a:ext cx="1799259" cy="1079555"/>
        </a:xfrm>
        <a:prstGeom prst="roundRect">
          <a:avLst>
            <a:gd name="adj" fmla="val 1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Partner WTH</a:t>
          </a:r>
        </a:p>
      </dsp:txBody>
      <dsp:txXfrm>
        <a:off x="2554698" y="2201174"/>
        <a:ext cx="1736021" cy="1016317"/>
      </dsp:txXfrm>
    </dsp:sp>
    <dsp:sp modelId="{C779FF85-1722-48EE-875D-6B1C91D29340}">
      <dsp:nvSpPr>
        <dsp:cNvPr id="0" name=""/>
        <dsp:cNvSpPr/>
      </dsp:nvSpPr>
      <dsp:spPr>
        <a:xfrm>
          <a:off x="4502265" y="2486225"/>
          <a:ext cx="381443" cy="4462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4502265" y="2575468"/>
        <a:ext cx="267010" cy="267730"/>
      </dsp:txXfrm>
    </dsp:sp>
    <dsp:sp modelId="{E5221E46-3D60-474E-8A40-256F73FC1E47}">
      <dsp:nvSpPr>
        <dsp:cNvPr id="0" name=""/>
        <dsp:cNvSpPr/>
      </dsp:nvSpPr>
      <dsp:spPr>
        <a:xfrm>
          <a:off x="5042042" y="2169555"/>
          <a:ext cx="1799259" cy="1079555"/>
        </a:xfrm>
        <a:prstGeom prst="roundRect">
          <a:avLst>
            <a:gd name="adj" fmla="val 1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Partner Train the Trainer Tech Talk</a:t>
          </a:r>
        </a:p>
      </dsp:txBody>
      <dsp:txXfrm>
        <a:off x="5073661" y="2201174"/>
        <a:ext cx="1736021" cy="1016317"/>
      </dsp:txXfrm>
    </dsp:sp>
    <dsp:sp modelId="{9651868C-607D-4BC9-809D-EA6C71C9DA35}">
      <dsp:nvSpPr>
        <dsp:cNvPr id="0" name=""/>
        <dsp:cNvSpPr/>
      </dsp:nvSpPr>
      <dsp:spPr>
        <a:xfrm>
          <a:off x="7021228" y="2486225"/>
          <a:ext cx="381443" cy="4462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7021228" y="2575468"/>
        <a:ext cx="267010" cy="267730"/>
      </dsp:txXfrm>
    </dsp:sp>
    <dsp:sp modelId="{F35A2FC8-8107-4132-A1D5-C1D5559C4FE0}">
      <dsp:nvSpPr>
        <dsp:cNvPr id="0" name=""/>
        <dsp:cNvSpPr/>
      </dsp:nvSpPr>
      <dsp:spPr>
        <a:xfrm>
          <a:off x="7561006" y="2169555"/>
          <a:ext cx="1799259" cy="1079555"/>
        </a:xfrm>
        <a:prstGeom prst="roundRect">
          <a:avLst>
            <a:gd name="adj" fmla="val 1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Partner Deliver to End Customer</a:t>
          </a:r>
        </a:p>
      </dsp:txBody>
      <dsp:txXfrm>
        <a:off x="7592625" y="2201174"/>
        <a:ext cx="1736021" cy="101631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6BF7C3-92F2-41CA-92C4-01EBEE2DED49}">
      <dsp:nvSpPr>
        <dsp:cNvPr id="0" name=""/>
        <dsp:cNvSpPr/>
      </dsp:nvSpPr>
      <dsp:spPr>
        <a:xfrm>
          <a:off x="441990" y="2595824"/>
          <a:ext cx="3525167" cy="546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pPr>
          <a:r>
            <a:rPr lang="en-US" sz="2000" kern="1200"/>
            <a:t>Dec. 2020</a:t>
          </a:r>
        </a:p>
      </dsp:txBody>
      <dsp:txXfrm>
        <a:off x="441990" y="2595824"/>
        <a:ext cx="3525167" cy="546234"/>
      </dsp:txXfrm>
    </dsp:sp>
    <dsp:sp modelId="{9E06FAF1-1525-4788-A609-50858517D5FA}">
      <dsp:nvSpPr>
        <dsp:cNvPr id="0" name=""/>
        <dsp:cNvSpPr/>
      </dsp:nvSpPr>
      <dsp:spPr>
        <a:xfrm>
          <a:off x="0" y="2320290"/>
          <a:ext cx="11018837" cy="193357"/>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1581C43-BC38-4178-9D4A-D816F1C76ED7}">
      <dsp:nvSpPr>
        <dsp:cNvPr id="0" name=""/>
        <dsp:cNvSpPr/>
      </dsp:nvSpPr>
      <dsp:spPr>
        <a:xfrm>
          <a:off x="265732" y="423800"/>
          <a:ext cx="3877684" cy="1074720"/>
        </a:xfrm>
        <a:prstGeom prst="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kern="1200"/>
            <a:t>Add Azure Communication Services Integration</a:t>
          </a:r>
        </a:p>
        <a:p>
          <a:pPr marL="0" lvl="0" indent="0" algn="l" defTabSz="666750">
            <a:lnSpc>
              <a:spcPct val="90000"/>
            </a:lnSpc>
            <a:spcBef>
              <a:spcPct val="0"/>
            </a:spcBef>
            <a:spcAft>
              <a:spcPct val="35000"/>
            </a:spcAft>
            <a:buNone/>
          </a:pPr>
          <a:r>
            <a:rPr lang="en-US" sz="1500" kern="1200"/>
            <a:t>WTH Draft Finish</a:t>
          </a:r>
        </a:p>
      </dsp:txBody>
      <dsp:txXfrm>
        <a:off x="265732" y="423800"/>
        <a:ext cx="3877684" cy="1074720"/>
      </dsp:txXfrm>
    </dsp:sp>
    <dsp:sp modelId="{E0CCED44-10E0-405B-8612-B4D0B7E32417}">
      <dsp:nvSpPr>
        <dsp:cNvPr id="0" name=""/>
        <dsp:cNvSpPr/>
      </dsp:nvSpPr>
      <dsp:spPr>
        <a:xfrm>
          <a:off x="2204574" y="1498520"/>
          <a:ext cx="0" cy="821769"/>
        </a:xfrm>
        <a:prstGeom prst="line">
          <a:avLst/>
        </a:prstGeom>
        <a:solidFill>
          <a:schemeClr val="accent1">
            <a:hueOff val="0"/>
            <a:satOff val="0"/>
            <a:lumOff val="0"/>
            <a:alphaOff val="0"/>
          </a:schemeClr>
        </a:solidFill>
        <a:ln w="6350" cap="flat" cmpd="sng" algn="ctr">
          <a:solidFill>
            <a:schemeClr val="accent1">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24670B28-5ACB-49DA-A553-36218F6D7E0D}">
      <dsp:nvSpPr>
        <dsp:cNvPr id="0" name=""/>
        <dsp:cNvSpPr/>
      </dsp:nvSpPr>
      <dsp:spPr>
        <a:xfrm>
          <a:off x="2645220" y="1691878"/>
          <a:ext cx="3525167" cy="546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89000">
            <a:lnSpc>
              <a:spcPct val="90000"/>
            </a:lnSpc>
            <a:spcBef>
              <a:spcPct val="0"/>
            </a:spcBef>
            <a:spcAft>
              <a:spcPct val="35000"/>
            </a:spcAft>
            <a:buNone/>
            <a:defRPr b="1"/>
          </a:pPr>
          <a:r>
            <a:rPr lang="en-US" sz="2000" kern="1200"/>
            <a:t>Jan. 2021</a:t>
          </a:r>
        </a:p>
      </dsp:txBody>
      <dsp:txXfrm>
        <a:off x="2645220" y="1691878"/>
        <a:ext cx="3525167" cy="546234"/>
      </dsp:txXfrm>
    </dsp:sp>
    <dsp:sp modelId="{90321861-B496-4947-A7F9-009358202888}">
      <dsp:nvSpPr>
        <dsp:cNvPr id="0" name=""/>
        <dsp:cNvSpPr/>
      </dsp:nvSpPr>
      <dsp:spPr>
        <a:xfrm>
          <a:off x="2468962" y="3335417"/>
          <a:ext cx="3877684" cy="1159012"/>
        </a:xfrm>
        <a:prstGeom prst="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kern="1200"/>
            <a:t>Briefing Tech Talk Internally</a:t>
          </a:r>
        </a:p>
        <a:p>
          <a:pPr marL="0" lvl="0" indent="0" algn="l" defTabSz="666750">
            <a:lnSpc>
              <a:spcPct val="90000"/>
            </a:lnSpc>
            <a:spcBef>
              <a:spcPct val="0"/>
            </a:spcBef>
            <a:spcAft>
              <a:spcPct val="35000"/>
            </a:spcAft>
            <a:buNone/>
          </a:pPr>
          <a:r>
            <a:rPr lang="en-US" sz="1500" kern="1200"/>
            <a:t>Data Services Integration</a:t>
          </a:r>
        </a:p>
        <a:p>
          <a:pPr marL="0" lvl="0" indent="0" algn="l" defTabSz="666750">
            <a:lnSpc>
              <a:spcPct val="90000"/>
            </a:lnSpc>
            <a:spcBef>
              <a:spcPct val="0"/>
            </a:spcBef>
            <a:spcAft>
              <a:spcPct val="35000"/>
            </a:spcAft>
            <a:buNone/>
          </a:pPr>
          <a:r>
            <a:rPr lang="en-US" sz="1500" kern="1200"/>
            <a:t>PG review WTH</a:t>
          </a:r>
        </a:p>
      </dsp:txBody>
      <dsp:txXfrm>
        <a:off x="2468962" y="3335417"/>
        <a:ext cx="3877684" cy="1159012"/>
      </dsp:txXfrm>
    </dsp:sp>
    <dsp:sp modelId="{DDC301E6-9A7B-4B5F-850B-C67CC52C6498}">
      <dsp:nvSpPr>
        <dsp:cNvPr id="0" name=""/>
        <dsp:cNvSpPr/>
      </dsp:nvSpPr>
      <dsp:spPr>
        <a:xfrm>
          <a:off x="4407804" y="2513647"/>
          <a:ext cx="0" cy="821769"/>
        </a:xfrm>
        <a:prstGeom prst="line">
          <a:avLst/>
        </a:prstGeom>
        <a:solidFill>
          <a:schemeClr val="accent1">
            <a:hueOff val="0"/>
            <a:satOff val="0"/>
            <a:lumOff val="0"/>
            <a:alphaOff val="0"/>
          </a:schemeClr>
        </a:solidFill>
        <a:ln w="6350" cap="flat" cmpd="sng" algn="ctr">
          <a:solidFill>
            <a:schemeClr val="accent1">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B937AAF4-A0A8-4461-A057-890374F233DE}">
      <dsp:nvSpPr>
        <dsp:cNvPr id="0" name=""/>
        <dsp:cNvSpPr/>
      </dsp:nvSpPr>
      <dsp:spPr>
        <a:xfrm>
          <a:off x="2144150" y="2356544"/>
          <a:ext cx="120848" cy="120848"/>
        </a:xfrm>
        <a:prstGeom prst="ellipse">
          <a:avLst/>
        </a:prstGeom>
        <a:solidFill>
          <a:schemeClr val="lt1">
            <a:alpha val="90000"/>
            <a:hueOff val="0"/>
            <a:satOff val="0"/>
            <a:lumOff val="0"/>
            <a:alphaOff val="0"/>
          </a:schemeClr>
        </a:solidFill>
        <a:ln w="10795" cap="flat" cmpd="sng" algn="ctr">
          <a:noFill/>
          <a:prstDash val="solid"/>
        </a:ln>
        <a:effectLst/>
      </dsp:spPr>
      <dsp:style>
        <a:lnRef idx="2">
          <a:scrgbClr r="0" g="0" b="0"/>
        </a:lnRef>
        <a:fillRef idx="1">
          <a:scrgbClr r="0" g="0" b="0"/>
        </a:fillRef>
        <a:effectRef idx="0">
          <a:scrgbClr r="0" g="0" b="0"/>
        </a:effectRef>
        <a:fontRef idx="minor"/>
      </dsp:style>
    </dsp:sp>
    <dsp:sp modelId="{B2A57B35-1F37-472C-8BB8-8D23EE83CA05}">
      <dsp:nvSpPr>
        <dsp:cNvPr id="0" name=""/>
        <dsp:cNvSpPr/>
      </dsp:nvSpPr>
      <dsp:spPr>
        <a:xfrm>
          <a:off x="4347379" y="2356544"/>
          <a:ext cx="120848" cy="120848"/>
        </a:xfrm>
        <a:prstGeom prst="ellipse">
          <a:avLst/>
        </a:prstGeom>
        <a:solidFill>
          <a:schemeClr val="lt1">
            <a:alpha val="90000"/>
            <a:hueOff val="0"/>
            <a:satOff val="0"/>
            <a:lumOff val="0"/>
            <a:alphaOff val="0"/>
          </a:schemeClr>
        </a:solidFill>
        <a:ln w="10795" cap="flat" cmpd="sng" algn="ctr">
          <a:noFill/>
          <a:prstDash val="solid"/>
        </a:ln>
        <a:effectLst/>
      </dsp:spPr>
      <dsp:style>
        <a:lnRef idx="2">
          <a:scrgbClr r="0" g="0" b="0"/>
        </a:lnRef>
        <a:fillRef idx="1">
          <a:scrgbClr r="0" g="0" b="0"/>
        </a:fillRef>
        <a:effectRef idx="0">
          <a:scrgbClr r="0" g="0" b="0"/>
        </a:effectRef>
        <a:fontRef idx="minor"/>
      </dsp:style>
    </dsp:sp>
    <dsp:sp modelId="{B2B8CB4D-5267-4077-86DE-928FBFEC2063}">
      <dsp:nvSpPr>
        <dsp:cNvPr id="0" name=""/>
        <dsp:cNvSpPr/>
      </dsp:nvSpPr>
      <dsp:spPr>
        <a:xfrm>
          <a:off x="4848450" y="2595824"/>
          <a:ext cx="3525167" cy="546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pPr>
          <a:r>
            <a:rPr lang="en-US" sz="2000" kern="1200"/>
            <a:t>Feb. 2021</a:t>
          </a:r>
        </a:p>
      </dsp:txBody>
      <dsp:txXfrm>
        <a:off x="4848450" y="2595824"/>
        <a:ext cx="3525167" cy="546234"/>
      </dsp:txXfrm>
    </dsp:sp>
    <dsp:sp modelId="{B2B63AFA-A63D-409B-B791-A79B3EBF8A75}">
      <dsp:nvSpPr>
        <dsp:cNvPr id="0" name=""/>
        <dsp:cNvSpPr/>
      </dsp:nvSpPr>
      <dsp:spPr>
        <a:xfrm>
          <a:off x="4672191" y="655602"/>
          <a:ext cx="3877684" cy="842917"/>
        </a:xfrm>
        <a:prstGeom prst="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kern="1200"/>
            <a:t>Internal WTH Run Through</a:t>
          </a:r>
        </a:p>
        <a:p>
          <a:pPr marL="0" lvl="0" indent="0" algn="l" defTabSz="666750">
            <a:lnSpc>
              <a:spcPct val="90000"/>
            </a:lnSpc>
            <a:spcBef>
              <a:spcPct val="0"/>
            </a:spcBef>
            <a:spcAft>
              <a:spcPct val="35000"/>
            </a:spcAft>
            <a:buNone/>
          </a:pPr>
          <a:r>
            <a:rPr lang="en-US" sz="1500" kern="1200"/>
            <a:t>Partner Facing Briefing Tech Talk</a:t>
          </a:r>
        </a:p>
      </dsp:txBody>
      <dsp:txXfrm>
        <a:off x="4672191" y="655602"/>
        <a:ext cx="3877684" cy="842917"/>
      </dsp:txXfrm>
    </dsp:sp>
    <dsp:sp modelId="{43A73828-1A95-4634-AC37-F948B8A0A3B1}">
      <dsp:nvSpPr>
        <dsp:cNvPr id="0" name=""/>
        <dsp:cNvSpPr/>
      </dsp:nvSpPr>
      <dsp:spPr>
        <a:xfrm>
          <a:off x="6611033" y="1498520"/>
          <a:ext cx="0" cy="821769"/>
        </a:xfrm>
        <a:prstGeom prst="line">
          <a:avLst/>
        </a:prstGeom>
        <a:solidFill>
          <a:schemeClr val="accent1">
            <a:hueOff val="0"/>
            <a:satOff val="0"/>
            <a:lumOff val="0"/>
            <a:alphaOff val="0"/>
          </a:schemeClr>
        </a:solidFill>
        <a:ln w="6350" cap="flat" cmpd="sng" algn="ctr">
          <a:solidFill>
            <a:schemeClr val="accent1">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C7B474C8-4FD3-457E-9D75-CD1D4D70F9C2}">
      <dsp:nvSpPr>
        <dsp:cNvPr id="0" name=""/>
        <dsp:cNvSpPr/>
      </dsp:nvSpPr>
      <dsp:spPr>
        <a:xfrm>
          <a:off x="7051679" y="1691878"/>
          <a:ext cx="3525167" cy="546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89000">
            <a:lnSpc>
              <a:spcPct val="90000"/>
            </a:lnSpc>
            <a:spcBef>
              <a:spcPct val="0"/>
            </a:spcBef>
            <a:spcAft>
              <a:spcPct val="35000"/>
            </a:spcAft>
            <a:buNone/>
            <a:defRPr b="1"/>
          </a:pPr>
          <a:r>
            <a:rPr lang="en-US" sz="2000" kern="1200" dirty="0"/>
            <a:t>Mar. 2021</a:t>
          </a:r>
        </a:p>
      </dsp:txBody>
      <dsp:txXfrm>
        <a:off x="7051679" y="1691878"/>
        <a:ext cx="3525167" cy="546234"/>
      </dsp:txXfrm>
    </dsp:sp>
    <dsp:sp modelId="{90DA44DA-04E7-4346-9E2C-41EC13C652DC}">
      <dsp:nvSpPr>
        <dsp:cNvPr id="0" name=""/>
        <dsp:cNvSpPr/>
      </dsp:nvSpPr>
      <dsp:spPr>
        <a:xfrm>
          <a:off x="6875421" y="3335417"/>
          <a:ext cx="3877684" cy="1074720"/>
        </a:xfrm>
        <a:prstGeom prst="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kern="1200"/>
            <a:t>Partner Facing WTH</a:t>
          </a:r>
        </a:p>
        <a:p>
          <a:pPr marL="0" lvl="0" indent="0" algn="l" defTabSz="666750">
            <a:lnSpc>
              <a:spcPct val="90000"/>
            </a:lnSpc>
            <a:spcBef>
              <a:spcPct val="0"/>
            </a:spcBef>
            <a:spcAft>
              <a:spcPct val="35000"/>
            </a:spcAft>
            <a:buNone/>
          </a:pPr>
          <a:r>
            <a:rPr lang="en-US" sz="1500" kern="1200"/>
            <a:t>Partner Facing WTH Train the Trainer session</a:t>
          </a:r>
        </a:p>
      </dsp:txBody>
      <dsp:txXfrm>
        <a:off x="6875421" y="3335417"/>
        <a:ext cx="3877684" cy="1074720"/>
      </dsp:txXfrm>
    </dsp:sp>
    <dsp:sp modelId="{2A040F9B-CE6E-4211-9C76-F1F706281FD8}">
      <dsp:nvSpPr>
        <dsp:cNvPr id="0" name=""/>
        <dsp:cNvSpPr/>
      </dsp:nvSpPr>
      <dsp:spPr>
        <a:xfrm>
          <a:off x="8814263" y="2513647"/>
          <a:ext cx="0" cy="821769"/>
        </a:xfrm>
        <a:prstGeom prst="line">
          <a:avLst/>
        </a:prstGeom>
        <a:solidFill>
          <a:schemeClr val="accent1">
            <a:hueOff val="0"/>
            <a:satOff val="0"/>
            <a:lumOff val="0"/>
            <a:alphaOff val="0"/>
          </a:schemeClr>
        </a:solidFill>
        <a:ln w="6350" cap="flat" cmpd="sng" algn="ctr">
          <a:solidFill>
            <a:schemeClr val="accent1">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C207B42D-FB39-4B37-AAF5-FB4292C751A4}">
      <dsp:nvSpPr>
        <dsp:cNvPr id="0" name=""/>
        <dsp:cNvSpPr/>
      </dsp:nvSpPr>
      <dsp:spPr>
        <a:xfrm>
          <a:off x="6550609" y="2356544"/>
          <a:ext cx="120848" cy="120848"/>
        </a:xfrm>
        <a:prstGeom prst="ellipse">
          <a:avLst/>
        </a:prstGeom>
        <a:solidFill>
          <a:schemeClr val="lt1">
            <a:alpha val="90000"/>
            <a:hueOff val="0"/>
            <a:satOff val="0"/>
            <a:lumOff val="0"/>
            <a:alphaOff val="0"/>
          </a:schemeClr>
        </a:solidFill>
        <a:ln w="10795" cap="flat" cmpd="sng" algn="ctr">
          <a:noFill/>
          <a:prstDash val="solid"/>
        </a:ln>
        <a:effectLst/>
      </dsp:spPr>
      <dsp:style>
        <a:lnRef idx="2">
          <a:scrgbClr r="0" g="0" b="0"/>
        </a:lnRef>
        <a:fillRef idx="1">
          <a:scrgbClr r="0" g="0" b="0"/>
        </a:fillRef>
        <a:effectRef idx="0">
          <a:scrgbClr r="0" g="0" b="0"/>
        </a:effectRef>
        <a:fontRef idx="minor"/>
      </dsp:style>
    </dsp:sp>
    <dsp:sp modelId="{0DBDF2E0-D7BC-4924-8D5F-2D06A3B986BE}">
      <dsp:nvSpPr>
        <dsp:cNvPr id="0" name=""/>
        <dsp:cNvSpPr/>
      </dsp:nvSpPr>
      <dsp:spPr>
        <a:xfrm>
          <a:off x="8753839" y="2356544"/>
          <a:ext cx="120848" cy="120848"/>
        </a:xfrm>
        <a:prstGeom prst="ellipse">
          <a:avLst/>
        </a:prstGeom>
        <a:solidFill>
          <a:schemeClr val="lt1">
            <a:alpha val="90000"/>
            <a:hueOff val="0"/>
            <a:satOff val="0"/>
            <a:lumOff val="0"/>
            <a:alphaOff val="0"/>
          </a:schemeClr>
        </a:solidFill>
        <a:ln w="10795" cap="flat" cmpd="sng" algn="ctr">
          <a:noFill/>
          <a:prstDash val="solid"/>
        </a:ln>
        <a:effectLst/>
      </dsp:spPr>
      <dsp:style>
        <a:lnRef idx="2">
          <a:scrgbClr r="0" g="0" b="0"/>
        </a:lnRef>
        <a:fillRef idx="1">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88E2A7-6571-4DF1-A086-175A090B25B3}">
      <dsp:nvSpPr>
        <dsp:cNvPr id="0" name=""/>
        <dsp:cNvSpPr/>
      </dsp:nvSpPr>
      <dsp:spPr>
        <a:xfrm>
          <a:off x="581" y="202463"/>
          <a:ext cx="2268815" cy="1361289"/>
        </a:xfrm>
        <a:prstGeom prst="rect">
          <a:avLst/>
        </a:prstGeom>
        <a:solidFill>
          <a:schemeClr val="accent2">
            <a:hueOff val="0"/>
            <a:satOff val="0"/>
            <a:lumOff val="0"/>
            <a:alphaOff val="0"/>
          </a:schemeClr>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kern="1200"/>
            <a:t>Feedback</a:t>
          </a:r>
        </a:p>
      </dsp:txBody>
      <dsp:txXfrm>
        <a:off x="581" y="202463"/>
        <a:ext cx="2268815" cy="1361289"/>
      </dsp:txXfrm>
    </dsp:sp>
    <dsp:sp modelId="{82136C22-0314-4689-B849-A8E2EE5C3950}">
      <dsp:nvSpPr>
        <dsp:cNvPr id="0" name=""/>
        <dsp:cNvSpPr/>
      </dsp:nvSpPr>
      <dsp:spPr>
        <a:xfrm>
          <a:off x="2496278" y="202463"/>
          <a:ext cx="2268815" cy="1361289"/>
        </a:xfrm>
        <a:prstGeom prst="rect">
          <a:avLst/>
        </a:prstGeom>
        <a:solidFill>
          <a:schemeClr val="accent1"/>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kern="1200"/>
            <a:t>Share</a:t>
          </a:r>
        </a:p>
      </dsp:txBody>
      <dsp:txXfrm>
        <a:off x="2496278" y="202463"/>
        <a:ext cx="2268815" cy="1361289"/>
      </dsp:txXfrm>
    </dsp:sp>
    <dsp:sp modelId="{D48A6B6A-FCBB-4DDD-A764-460B612802FA}">
      <dsp:nvSpPr>
        <dsp:cNvPr id="0" name=""/>
        <dsp:cNvSpPr/>
      </dsp:nvSpPr>
      <dsp:spPr>
        <a:xfrm>
          <a:off x="1248429" y="1790634"/>
          <a:ext cx="2268815" cy="1361289"/>
        </a:xfrm>
        <a:prstGeom prst="rect">
          <a:avLst/>
        </a:prstGeom>
        <a:solidFill>
          <a:schemeClr val="accent4">
            <a:hueOff val="0"/>
            <a:satOff val="0"/>
            <a:lumOff val="0"/>
            <a:alphaOff val="0"/>
          </a:schemeClr>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kern="1200"/>
            <a:t>Contribute</a:t>
          </a:r>
        </a:p>
      </dsp:txBody>
      <dsp:txXfrm>
        <a:off x="1248429" y="1790634"/>
        <a:ext cx="2268815" cy="1361289"/>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17/3/layout/HorizontalPathTimeline">
  <dgm:title val="Horizontal Path Timeline"/>
  <dgm:desc val="Use to show a list of events in chronological order. The rectangular shape contains the description while the date is shown near the circular dot along the time line. It's the perfect SmartArt for displaying large amount of text with a short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refType="h" fact="0.04"/>
      <dgm:constr type="ctrY" for="ch" forName="divider" refType="h" fact="0.5"/>
      <dgm:constr type="l" for="ch" forName="divider"/>
      <dgm:constr type="w" for="ch" forName="nodes" refType="w"/>
      <dgm:constr type="h" for="ch" forName="nodes" refType="h"/>
    </dgm:constrLst>
    <dgm:layoutNode name="divider" styleLbl="node1">
      <dgm:alg type="sp"/>
      <dgm:shape xmlns:r="http://schemas.openxmlformats.org/officeDocument/2006/relationships" type="rect" r:blip="" zOrderOff="2">
        <dgm:adjLst/>
      </dgm:shap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
                <dgm:constr type="l" for="ch" forName="L1TextContainer" refType="w" fact="0.1"/>
                <dgm:constr type="t" for="ch" forName="L1TextContainer" refType="h" fact="0.537"/>
                <dgm:constr type="h" for="ch" forName="L1TextContainer" refType="h" fact="0.113"/>
                <dgm:constr type="w" for="ch" forName="L2TextContainerWrapper" refType="w" fact="0.88"/>
                <dgm:constr type="h" for="ch" forName="L2TextContainerWrapper" refType="h" fact="0.31"/>
                <dgm:constr type="b" for="ch" forName="L2TextContainerWrapper" refType="h" fact="0.31"/>
                <dgm:constr type="l" for="ch" forName="L2TextContainerWrapper" refType="w" fact="0.06"/>
                <dgm:constr type="w" for="ch" forName="ConnectLine"/>
                <dgm:constr type="l" for="ch" forName="ConnectLine" refType="w" fact="0.5"/>
                <dgm:constr type="h" for="ch" forName="ConnectLine" refType="h" fact="0.17"/>
                <dgm:constr type="t" for="ch" forName="ConnectLine" refType="h" fact="0.31"/>
                <dgm:constr type="w" for="ch" forName="ConnectorPoint" refType="h" fact="0.025"/>
                <dgm:constr type="h" for="ch" forName="ConnectorPoint" refType="h" fact="0.02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
                <dgm:constr type="l" for="ch" forName="L1TextContainer" refType="w" fact="0.1"/>
                <dgm:constr type="t" for="ch" forName="L1TextContainer" refType="h" fact="0.35"/>
                <dgm:constr type="h" for="ch" forName="L1TextContainer" refType="h" fact="0.113"/>
                <dgm:constr type="w" for="ch" forName="L2TextContainerWrapper" refType="w" fact="0.88"/>
                <dgm:constr type="h" for="ch" forName="L2TextContainerWrapper" refType="h" fact="0.31"/>
                <dgm:constr type="t" for="ch" forName="L2TextContainerWrapper" refType="h" fact="0.69"/>
                <dgm:constr type="l" for="ch" forName="L2TextContainerWrapper" refType="w" fact="0.06"/>
                <dgm:constr type="w" for="ch" forName="ConnectLine"/>
                <dgm:constr type="l" for="ch" forName="ConnectLine" refType="w" fact="0.5"/>
                <dgm:constr type="h" for="ch" forName="ConnectLine" refType="h" fact="0.17"/>
                <dgm:constr type="t" for="ch" forName="ConnectLine" refType="h" fact="0.52"/>
                <dgm:constr type="w" for="ch" forName="ConnectorPoint" refType="h" fact="0.025"/>
                <dgm:constr type="h" for="ch" forName="ConnectorPoint" refType="h" fact="0.02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styleLbl="bgAccFollowNode1">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45"/>
                  <dgm:constr type="b" for="ch" forName="L2TextContainer" refType="h"/>
                  <dgm:constr type="h" for="ch" forName="FlexibleEmptyPlaceHolder" refType="h" fact="0.55"/>
                </dgm:constrLst>
              </dgm:if>
              <dgm:else name="CaseForPlacingL2TextContaineBelowDivider">
                <dgm:constrLst>
                  <dgm:constr type="h" for="ch" forName="L2TextContainer" refType="h" fact="0.45"/>
                  <dgm:constr type="h" for="ch" forName="FlexibleEmptyPlaceHolder" refType="h" fact="0.55"/>
                  <dgm:constr type="b" for="ch" forName="FlexibleEmptyPlaceHolder" refType="h"/>
                </dgm:constrLst>
              </dgm:else>
            </dgm:choose>
            <dgm:layoutNode name="L2TextContainer" styleLbl="bgAccFollowNode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ect" r:blip="">
                <dgm:adjLst/>
              </dgm:shape>
              <dgm:presOf axis="des" ptType="node"/>
              <dgm:constrLst>
                <dgm:constr type="lMarg" refType="primFontSz" fact="0.75"/>
                <dgm:constr type="rMarg" refType="primFontSz" fact="0.75"/>
                <dgm:constr type="tMarg" refType="primFontSz" fact="0.75"/>
                <dgm:constr type="bMarg" refType="primFontSz" fact="0.75"/>
              </dgm:constrLst>
              <dgm:ruleLst>
                <dgm:rule type="h" val="INF" fact="NaN" max="NaN"/>
                <dgm:rule type="primFontSz" val="11" fact="NaN" max="NaN"/>
                <dgm:rule type="secFontSz" val="9"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alignNode1" moveWith="L2TextContainer">
            <dgm:alg type="sp"/>
            <dgm:shape xmlns:r="http://schemas.openxmlformats.org/officeDocument/2006/relationships" type="line" r:blip="" zOrderOff="-1">
              <dgm:adjLst/>
              <dgm:extLst>
                <a:ext uri="{B698B0E9-8C71-41B9-8309-B3DCBF30829C}">
                  <dgm1612:spPr xmlns:dgm1612="http://schemas.microsoft.com/office/drawing/2016/12/diagram">
                    <a:ln w="6350">
                      <a:prstDash val="dash"/>
                    </a:ln>
                  </dgm1612:spPr>
                </a:ext>
              </dgm:extLst>
            </dgm:shape>
            <dgm:presOf/>
            <dgm:constrLst/>
          </dgm:layoutNode>
          <dgm:layoutNode name="ConnectorPoint" styleLbl="fgAcc1" moveWith="L2TextContainer">
            <dgm:alg type="sp"/>
            <dgm:shape xmlns:r="http://schemas.openxmlformats.org/officeDocument/2006/relationships" type="ellipse" r:blip="" zOrderOff="10">
              <dgm:adjLst/>
              <dgm:extLst>
                <a:ext uri="{B698B0E9-8C71-41B9-8309-B3DCBF30829C}">
                  <dgm1612:spPr xmlns:dgm1612="http://schemas.microsoft.com/office/drawing/2016/12/diagram">
                    <a:ln>
                      <a:noFill/>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png>
</file>

<file path=ppt/media/image20.png>
</file>

<file path=ppt/media/image21.png>
</file>

<file path=ppt/media/image22.png>
</file>

<file path=ppt/media/image23.svg>
</file>

<file path=ppt/media/image24.png>
</file>

<file path=ppt/media/image25.svg>
</file>

<file path=ppt/media/image26.jpeg>
</file>

<file path=ppt/media/image4.jpe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0AC7DC-1658-4A7E-8545-1CECC9630879}" type="datetimeFigureOut">
              <a:rPr lang="en-US" smtClean="0"/>
              <a:t>11/17/2020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BE0F51-521A-458A-97AF-61155349457C}" type="slidenum">
              <a:rPr lang="en-US" smtClean="0"/>
              <a:t>‹#›</a:t>
            </a:fld>
            <a:endParaRPr lang="en-US"/>
          </a:p>
        </p:txBody>
      </p:sp>
    </p:spTree>
    <p:extLst>
      <p:ext uri="{BB962C8B-B14F-4D97-AF65-F5344CB8AC3E}">
        <p14:creationId xmlns:p14="http://schemas.microsoft.com/office/powerpoint/2010/main" val="31268520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11/17/2020 6:43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14425269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BE0F51-521A-458A-97AF-61155349457C}" type="slidenum">
              <a:rPr lang="en-US" smtClean="0"/>
              <a:t>11</a:t>
            </a:fld>
            <a:endParaRPr lang="en-US"/>
          </a:p>
        </p:txBody>
      </p:sp>
    </p:spTree>
    <p:extLst>
      <p:ext uri="{BB962C8B-B14F-4D97-AF65-F5344CB8AC3E}">
        <p14:creationId xmlns:p14="http://schemas.microsoft.com/office/powerpoint/2010/main" val="17830719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BE0F51-521A-458A-97AF-61155349457C}" type="slidenum">
              <a:rPr lang="en-US" smtClean="0"/>
              <a:t>12</a:t>
            </a:fld>
            <a:endParaRPr lang="en-US"/>
          </a:p>
        </p:txBody>
      </p:sp>
    </p:spTree>
    <p:extLst>
      <p:ext uri="{BB962C8B-B14F-4D97-AF65-F5344CB8AC3E}">
        <p14:creationId xmlns:p14="http://schemas.microsoft.com/office/powerpoint/2010/main" val="13016077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BE0F51-521A-458A-97AF-61155349457C}" type="slidenum">
              <a:rPr lang="en-US" smtClean="0"/>
              <a:t>13</a:t>
            </a:fld>
            <a:endParaRPr lang="en-US"/>
          </a:p>
        </p:txBody>
      </p:sp>
    </p:spTree>
    <p:extLst>
      <p:ext uri="{BB962C8B-B14F-4D97-AF65-F5344CB8AC3E}">
        <p14:creationId xmlns:p14="http://schemas.microsoft.com/office/powerpoint/2010/main" val="21898957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BE0F51-521A-458A-97AF-61155349457C}" type="slidenum">
              <a:rPr lang="en-US" smtClean="0"/>
              <a:t>14</a:t>
            </a:fld>
            <a:endParaRPr lang="en-US"/>
          </a:p>
        </p:txBody>
      </p:sp>
    </p:spTree>
    <p:extLst>
      <p:ext uri="{BB962C8B-B14F-4D97-AF65-F5344CB8AC3E}">
        <p14:creationId xmlns:p14="http://schemas.microsoft.com/office/powerpoint/2010/main" val="34931664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00" rtl="0" eaLnBrk="1" fontAlgn="auto" latinLnBrk="0" hangingPunct="1">
              <a:lnSpc>
                <a:spcPct val="100000"/>
              </a:lnSpc>
              <a:spcBef>
                <a:spcPts val="0"/>
              </a:spcBef>
              <a:spcAft>
                <a:spcPts val="0"/>
              </a:spcAft>
              <a:buClrTx/>
              <a:buSzTx/>
              <a:buFontTx/>
              <a:buNone/>
              <a:tabLst/>
              <a:defRPr/>
            </a:pPr>
            <a:fld id="{C7CB4754-E6B3-49E8-AEEE-D97351DB039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624631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AAA0AA-B63C-4E09-908A-483B279B6211}" type="slidenum">
              <a:rPr lang="en-US" smtClean="0"/>
              <a:t>16</a:t>
            </a:fld>
            <a:endParaRPr lang="en-US"/>
          </a:p>
        </p:txBody>
      </p:sp>
    </p:spTree>
    <p:extLst>
      <p:ext uri="{BB962C8B-B14F-4D97-AF65-F5344CB8AC3E}">
        <p14:creationId xmlns:p14="http://schemas.microsoft.com/office/powerpoint/2010/main" val="8972339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BE0F51-521A-458A-97AF-61155349457C}" type="slidenum">
              <a:rPr lang="en-US" smtClean="0"/>
              <a:t>2</a:t>
            </a:fld>
            <a:endParaRPr lang="en-US"/>
          </a:p>
        </p:txBody>
      </p:sp>
    </p:spTree>
    <p:extLst>
      <p:ext uri="{BB962C8B-B14F-4D97-AF65-F5344CB8AC3E}">
        <p14:creationId xmlns:p14="http://schemas.microsoft.com/office/powerpoint/2010/main" val="5236899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mj-lt"/>
              <a:buNone/>
            </a:pPr>
            <a:r>
              <a:rPr lang="en-US" sz="2000" dirty="0">
                <a:latin typeface="+mn-lt"/>
                <a:cs typeface="Segoe UI Semibold"/>
              </a:rPr>
              <a:t>Manika</a:t>
            </a:r>
          </a:p>
          <a:p>
            <a:pPr marL="0" lvl="0" indent="0">
              <a:buFont typeface="+mj-lt"/>
              <a:buNone/>
            </a:pPr>
            <a:endParaRPr lang="en-US" sz="2000" dirty="0">
              <a:latin typeface="+mn-lt"/>
              <a:cs typeface="Segoe UI Semibold"/>
            </a:endParaRPr>
          </a:p>
          <a:p>
            <a:pPr marL="457200" lvl="0" indent="-457200">
              <a:buFont typeface="+mj-lt"/>
              <a:buAutoNum type="arabicPeriod"/>
            </a:pPr>
            <a:r>
              <a:rPr lang="en-US" sz="2000" dirty="0">
                <a:latin typeface="+mn-lt"/>
                <a:cs typeface="Segoe UI Semibold"/>
              </a:rPr>
              <a:t>Low hanging fruit, short sales cycle &amp; build-with engagement – </a:t>
            </a:r>
            <a:r>
              <a:rPr lang="en-US" sz="2000" u="none" dirty="0">
                <a:latin typeface="+mn-lt"/>
                <a:cs typeface="Segoe UI Semibold"/>
              </a:rPr>
              <a:t>Great for ACA last mile &amp; building capacity quickly! </a:t>
            </a:r>
          </a:p>
          <a:p>
            <a:pPr marL="457200" lvl="0" indent="-457200">
              <a:buFont typeface="+mj-lt"/>
              <a:buAutoNum type="arabicPeriod"/>
            </a:pPr>
            <a:r>
              <a:rPr lang="en-US" sz="2000" dirty="0">
                <a:latin typeface="+mn-lt"/>
                <a:cs typeface="Segoe UI Semibold"/>
              </a:rPr>
              <a:t>Easy to pitch – Very tangible, quick deploy, and low cost - </a:t>
            </a:r>
            <a:r>
              <a:rPr lang="en-US" sz="1800" dirty="0">
                <a:latin typeface="+mn-lt"/>
              </a:rPr>
              <a:t>Deployable in as little as 3 weeks </a:t>
            </a:r>
          </a:p>
          <a:p>
            <a:pPr marL="457200" lvl="0" indent="-457200">
              <a:buFont typeface="+mj-lt"/>
              <a:buAutoNum type="arabicPeriod"/>
            </a:pPr>
            <a:r>
              <a:rPr lang="en-US" sz="2000" kern="1200" dirty="0">
                <a:latin typeface="+mn-lt"/>
                <a:cs typeface="Segoe UI Semibold"/>
              </a:rPr>
              <a:t>Penetrate new customers &amp; use as conversation starter</a:t>
            </a:r>
            <a:r>
              <a:rPr lang="en-US" sz="2000" kern="1200" dirty="0">
                <a:solidFill>
                  <a:srgbClr val="FFFFFF"/>
                </a:solidFill>
                <a:latin typeface="+mn-lt"/>
                <a:ea typeface="+mn-ea"/>
                <a:cs typeface="+mn-cs"/>
              </a:rPr>
              <a:t> - </a:t>
            </a:r>
            <a:r>
              <a:rPr lang="en-US" sz="1800" kern="1200" dirty="0">
                <a:solidFill>
                  <a:srgbClr val="FFFFFF"/>
                </a:solidFill>
                <a:latin typeface="+mn-lt"/>
                <a:ea typeface="+mn-ea"/>
                <a:cs typeface="+mn-cs"/>
              </a:rPr>
              <a:t>Chatbots are exciting and compelling for a wide range of customers</a:t>
            </a:r>
          </a:p>
          <a:p>
            <a:pPr marL="457200" lvl="0" indent="-457200">
              <a:buFont typeface="+mj-lt"/>
              <a:buAutoNum type="arabicPeriod"/>
            </a:pPr>
            <a:endParaRPr lang="en-US" sz="1800" dirty="0">
              <a:latin typeface="+mn-lt"/>
            </a:endParaRPr>
          </a:p>
          <a:p>
            <a:pPr marL="342900" lvl="0" indent="-342900">
              <a:buFont typeface="+mj-lt"/>
              <a:buAutoNum type="arabicPeriod"/>
            </a:pPr>
            <a:endParaRPr lang="en-US" sz="1800" b="0" u="none" dirty="0">
              <a:latin typeface="+mn-lt"/>
            </a:endParaRPr>
          </a:p>
          <a:p>
            <a:endParaRPr lang="en-US" dirty="0"/>
          </a:p>
        </p:txBody>
      </p:sp>
      <p:sp>
        <p:nvSpPr>
          <p:cNvPr id="4" name="Slide Number Placeholder 3"/>
          <p:cNvSpPr>
            <a:spLocks noGrp="1"/>
          </p:cNvSpPr>
          <p:nvPr>
            <p:ph type="sldNum" sz="quarter" idx="5"/>
          </p:nvPr>
        </p:nvSpPr>
        <p:spPr/>
        <p:txBody>
          <a:bodyPr/>
          <a:lstStyle/>
          <a:p>
            <a:fld id="{A188CD61-65BA-4909-B92A-6CAB42DD22E2}" type="slidenum">
              <a:rPr lang="en-US" smtClean="0"/>
              <a:t>3</a:t>
            </a:fld>
            <a:endParaRPr lang="en-US"/>
          </a:p>
        </p:txBody>
      </p:sp>
    </p:spTree>
    <p:extLst>
      <p:ext uri="{BB962C8B-B14F-4D97-AF65-F5344CB8AC3E}">
        <p14:creationId xmlns:p14="http://schemas.microsoft.com/office/powerpoint/2010/main" val="32288033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11/17/2020 6:43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16010896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Front End</a:t>
            </a:r>
          </a:p>
          <a:p>
            <a:r>
              <a:rPr lang="en-US" dirty="0"/>
              <a:t>Stock</a:t>
            </a:r>
          </a:p>
          <a:p>
            <a:r>
              <a:rPr lang="en-US" dirty="0"/>
              <a:t>QNA for ESG – Word Doc</a:t>
            </a:r>
          </a:p>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11/17/2020 7:37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25482369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188CD61-65BA-4909-B92A-6CAB42DD22E2}" type="slidenum">
              <a:rPr lang="en-US" smtClean="0"/>
              <a:t>6</a:t>
            </a:fld>
            <a:endParaRPr lang="en-US"/>
          </a:p>
        </p:txBody>
      </p:sp>
    </p:spTree>
    <p:extLst>
      <p:ext uri="{BB962C8B-B14F-4D97-AF65-F5344CB8AC3E}">
        <p14:creationId xmlns:p14="http://schemas.microsoft.com/office/powerpoint/2010/main" val="35645158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71717"/>
                </a:solidFill>
                <a:effectLst/>
                <a:latin typeface="Segoe UI" panose="020B0502040204020203" pitchFamily="34" charset="0"/>
              </a:rPr>
              <a:t>Azure Bot Service and Bot Framework provide tools to build, test, deploy, and manage intelligent bots, all in one place. Through the use of modular and extensible framework provided by the SDK, tools, templates, and AI services developers can create bots that use speech, understand natural language, handle questions and answers, and more.</a:t>
            </a:r>
            <a:endParaRPr lang="en-US" dirty="0"/>
          </a:p>
          <a:p>
            <a:r>
              <a:rPr lang="en-US" dirty="0"/>
              <a:t>Azure Bot Service - </a:t>
            </a:r>
            <a:r>
              <a:rPr lang="en-US" b="0" i="0" dirty="0">
                <a:solidFill>
                  <a:srgbClr val="4C4C51"/>
                </a:solidFill>
                <a:effectLst/>
                <a:latin typeface="Segoe UI" panose="020B0502040204020203" pitchFamily="34" charset="0"/>
              </a:rPr>
              <a:t>S1 tier, 100000 messages in Premium Channel (West US) = $50 USD monthly</a:t>
            </a:r>
          </a:p>
          <a:p>
            <a:r>
              <a:rPr lang="en-US" b="0" i="0" dirty="0">
                <a:solidFill>
                  <a:srgbClr val="4C4C51"/>
                </a:solidFill>
                <a:effectLst/>
                <a:latin typeface="Segoe UI" panose="020B0502040204020203" pitchFamily="34" charset="0"/>
              </a:rPr>
              <a:t>Azure Bot Service offers both the Web App Bot which automatically deploys a Bot on Azure on your behalf, and the Bot Channels Registration offering that enables you to host your bot wherever you like.</a:t>
            </a:r>
            <a:endParaRPr lang="en-US" dirty="0"/>
          </a:p>
        </p:txBody>
      </p:sp>
      <p:sp>
        <p:nvSpPr>
          <p:cNvPr id="4" name="Slide Number Placeholder 3"/>
          <p:cNvSpPr>
            <a:spLocks noGrp="1"/>
          </p:cNvSpPr>
          <p:nvPr>
            <p:ph type="sldNum" sz="quarter" idx="5"/>
          </p:nvPr>
        </p:nvSpPr>
        <p:spPr/>
        <p:txBody>
          <a:bodyPr/>
          <a:lstStyle/>
          <a:p>
            <a:fld id="{A188CD61-65BA-4909-B92A-6CAB42DD22E2}" type="slidenum">
              <a:rPr lang="en-US" smtClean="0"/>
              <a:t>7</a:t>
            </a:fld>
            <a:endParaRPr lang="en-US"/>
          </a:p>
        </p:txBody>
      </p:sp>
    </p:spTree>
    <p:extLst>
      <p:ext uri="{BB962C8B-B14F-4D97-AF65-F5344CB8AC3E}">
        <p14:creationId xmlns:p14="http://schemas.microsoft.com/office/powerpoint/2010/main" val="18399753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haven’t added any Support –</a:t>
            </a:r>
          </a:p>
          <a:p>
            <a:r>
              <a:rPr lang="en-US" dirty="0"/>
              <a:t>Developer – $29 | </a:t>
            </a:r>
            <a:r>
              <a:rPr lang="en-US" b="0" i="0" dirty="0">
                <a:solidFill>
                  <a:srgbClr val="FFFFFF"/>
                </a:solidFill>
                <a:effectLst/>
                <a:latin typeface="Segoe UI" panose="020B0502040204020203" pitchFamily="34" charset="0"/>
              </a:rPr>
              <a:t>Developer support is for companies or individuals using Azure in a non-production environment or for trial and evaluation.</a:t>
            </a:r>
            <a:endParaRPr lang="en-US" dirty="0"/>
          </a:p>
          <a:p>
            <a:r>
              <a:rPr lang="en-US" dirty="0"/>
              <a:t>Standard – $100 | </a:t>
            </a:r>
            <a:r>
              <a:rPr lang="en-US" b="0" i="0" dirty="0">
                <a:solidFill>
                  <a:srgbClr val="FFFFFF"/>
                </a:solidFill>
                <a:effectLst/>
                <a:latin typeface="Segoe UI" panose="020B0502040204020203" pitchFamily="34" charset="0"/>
              </a:rPr>
              <a:t>Standard support is for small- or mid-size companies with minimal business-critical dependence on Azure</a:t>
            </a:r>
            <a:endParaRPr lang="en-US" dirty="0"/>
          </a:p>
          <a:p>
            <a:r>
              <a:rPr lang="en-US" dirty="0"/>
              <a:t>Professional Direct – $1000 | </a:t>
            </a:r>
            <a:r>
              <a:rPr lang="en-US" b="0" i="0" dirty="0">
                <a:solidFill>
                  <a:srgbClr val="FFFFFF"/>
                </a:solidFill>
                <a:effectLst/>
                <a:latin typeface="Segoe UI" panose="020B0502040204020203" pitchFamily="34" charset="0"/>
              </a:rPr>
              <a:t>Professional Direct support is for mid-size to large companies with substantial business-critical use of Azure.</a:t>
            </a:r>
            <a:endParaRPr lang="en-US" dirty="0"/>
          </a:p>
          <a:p>
            <a:endParaRPr lang="en-US" dirty="0"/>
          </a:p>
        </p:txBody>
      </p:sp>
      <p:sp>
        <p:nvSpPr>
          <p:cNvPr id="4" name="Slide Number Placeholder 3"/>
          <p:cNvSpPr>
            <a:spLocks noGrp="1"/>
          </p:cNvSpPr>
          <p:nvPr>
            <p:ph type="sldNum" sz="quarter" idx="5"/>
          </p:nvPr>
        </p:nvSpPr>
        <p:spPr/>
        <p:txBody>
          <a:bodyPr/>
          <a:lstStyle/>
          <a:p>
            <a:fld id="{3ABE0F51-521A-458A-97AF-61155349457C}" type="slidenum">
              <a:rPr lang="en-US" smtClean="0"/>
              <a:t>8</a:t>
            </a:fld>
            <a:endParaRPr lang="en-US"/>
          </a:p>
        </p:txBody>
      </p:sp>
    </p:spTree>
    <p:extLst>
      <p:ext uri="{BB962C8B-B14F-4D97-AF65-F5344CB8AC3E}">
        <p14:creationId xmlns:p14="http://schemas.microsoft.com/office/powerpoint/2010/main" val="40303566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90000"/>
              </a:lnSpc>
              <a:spcAft>
                <a:spcPts val="600"/>
              </a:spcAft>
              <a:buFont typeface="Wingdings" panose="05000000000000000000" pitchFamily="2" charset="2"/>
              <a:buNone/>
            </a:pPr>
            <a:r>
              <a:rPr lang="en-US" dirty="0">
                <a:gradFill>
                  <a:gsLst>
                    <a:gs pos="2917">
                      <a:srgbClr val="505050"/>
                    </a:gs>
                    <a:gs pos="30000">
                      <a:srgbClr val="505050"/>
                    </a:gs>
                  </a:gsLst>
                  <a:lin ang="5400000" scaled="0"/>
                </a:gradFill>
              </a:rPr>
              <a:t>We haven’t even included -</a:t>
            </a:r>
          </a:p>
          <a:p>
            <a:pPr marL="285750" indent="-285750">
              <a:lnSpc>
                <a:spcPct val="90000"/>
              </a:lnSpc>
              <a:spcAft>
                <a:spcPts val="600"/>
              </a:spcAft>
              <a:buFont typeface="Wingdings" panose="05000000000000000000" pitchFamily="2" charset="2"/>
              <a:buChar char="§"/>
            </a:pPr>
            <a:r>
              <a:rPr lang="en-US" dirty="0">
                <a:gradFill>
                  <a:gsLst>
                    <a:gs pos="2917">
                      <a:srgbClr val="505050"/>
                    </a:gs>
                    <a:gs pos="30000">
                      <a:srgbClr val="505050"/>
                    </a:gs>
                  </a:gsLst>
                  <a:lin ang="5400000" scaled="0"/>
                </a:gradFill>
              </a:rPr>
              <a:t>Azure Machine Learning capabilities</a:t>
            </a:r>
          </a:p>
          <a:p>
            <a:pPr marL="285750" indent="-285750">
              <a:lnSpc>
                <a:spcPct val="90000"/>
              </a:lnSpc>
              <a:spcAft>
                <a:spcPts val="600"/>
              </a:spcAft>
              <a:buFont typeface="Wingdings" panose="05000000000000000000" pitchFamily="2" charset="2"/>
              <a:buChar char="§"/>
            </a:pPr>
            <a:r>
              <a:rPr lang="en-US" dirty="0">
                <a:gradFill>
                  <a:gsLst>
                    <a:gs pos="2917">
                      <a:srgbClr val="505050"/>
                    </a:gs>
                    <a:gs pos="30000">
                      <a:srgbClr val="505050"/>
                    </a:gs>
                  </a:gsLst>
                  <a:lin ang="5400000" scaled="0"/>
                </a:gradFill>
              </a:rPr>
              <a:t>Stream Analytics</a:t>
            </a:r>
          </a:p>
          <a:p>
            <a:pPr marL="285750" indent="-285750">
              <a:lnSpc>
                <a:spcPct val="90000"/>
              </a:lnSpc>
              <a:spcAft>
                <a:spcPts val="600"/>
              </a:spcAft>
              <a:buFont typeface="Wingdings" panose="05000000000000000000" pitchFamily="2" charset="2"/>
              <a:buChar char="§"/>
            </a:pPr>
            <a:r>
              <a:rPr lang="en-US" dirty="0">
                <a:gradFill>
                  <a:gsLst>
                    <a:gs pos="2917">
                      <a:srgbClr val="505050"/>
                    </a:gs>
                    <a:gs pos="30000">
                      <a:srgbClr val="505050"/>
                    </a:gs>
                  </a:gsLst>
                  <a:lin ang="5400000" scaled="0"/>
                </a:gradFill>
              </a:rPr>
              <a:t>Data Lake</a:t>
            </a:r>
          </a:p>
          <a:p>
            <a:pPr marL="285750" indent="-285750">
              <a:lnSpc>
                <a:spcPct val="90000"/>
              </a:lnSpc>
              <a:spcAft>
                <a:spcPts val="600"/>
              </a:spcAft>
              <a:buFont typeface="Wingdings" panose="05000000000000000000" pitchFamily="2" charset="2"/>
              <a:buChar char="§"/>
            </a:pPr>
            <a:r>
              <a:rPr lang="en-US" dirty="0">
                <a:gradFill>
                  <a:gsLst>
                    <a:gs pos="2917">
                      <a:srgbClr val="505050"/>
                    </a:gs>
                    <a:gs pos="30000">
                      <a:srgbClr val="505050"/>
                    </a:gs>
                  </a:gsLst>
                  <a:lin ang="5400000" scaled="0"/>
                </a:gradFill>
              </a:rPr>
              <a:t>Event Grid</a:t>
            </a:r>
          </a:p>
          <a:p>
            <a:pPr marL="285750" indent="-285750">
              <a:lnSpc>
                <a:spcPct val="90000"/>
              </a:lnSpc>
              <a:spcAft>
                <a:spcPts val="600"/>
              </a:spcAft>
              <a:buFont typeface="Wingdings" panose="05000000000000000000" pitchFamily="2" charset="2"/>
              <a:buChar char="§"/>
            </a:pPr>
            <a:r>
              <a:rPr lang="en-US" dirty="0">
                <a:gradFill>
                  <a:gsLst>
                    <a:gs pos="2917">
                      <a:srgbClr val="505050"/>
                    </a:gs>
                    <a:gs pos="30000">
                      <a:srgbClr val="505050"/>
                    </a:gs>
                  </a:gsLst>
                  <a:lin ang="5400000" scaled="0"/>
                </a:gradFill>
              </a:rPr>
              <a:t>App Insights</a:t>
            </a:r>
          </a:p>
          <a:p>
            <a:r>
              <a:rPr lang="en-US" dirty="0"/>
              <a:t>Nor have we included the pricing for Office 365 </a:t>
            </a:r>
          </a:p>
        </p:txBody>
      </p:sp>
      <p:sp>
        <p:nvSpPr>
          <p:cNvPr id="4" name="Slide Number Placeholder 3"/>
          <p:cNvSpPr>
            <a:spLocks noGrp="1"/>
          </p:cNvSpPr>
          <p:nvPr>
            <p:ph type="sldNum" sz="quarter" idx="5"/>
          </p:nvPr>
        </p:nvSpPr>
        <p:spPr/>
        <p:txBody>
          <a:bodyPr/>
          <a:lstStyle/>
          <a:p>
            <a:fld id="{3ABE0F51-521A-458A-97AF-61155349457C}" type="slidenum">
              <a:rPr lang="en-US" smtClean="0"/>
              <a:t>9</a:t>
            </a:fld>
            <a:endParaRPr lang="en-US"/>
          </a:p>
        </p:txBody>
      </p:sp>
    </p:spTree>
    <p:extLst>
      <p:ext uri="{BB962C8B-B14F-4D97-AF65-F5344CB8AC3E}">
        <p14:creationId xmlns:p14="http://schemas.microsoft.com/office/powerpoint/2010/main" val="4939022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E8EA7-215A-4C17-ABAB-537C5957EC9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B4DBDEB-4202-461B-9752-2B199D77E6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9544A27-F16A-4E0A-892F-59FF7D1CCEFC}"/>
              </a:ext>
            </a:extLst>
          </p:cNvPr>
          <p:cNvSpPr>
            <a:spLocks noGrp="1"/>
          </p:cNvSpPr>
          <p:nvPr>
            <p:ph type="dt" sz="half" idx="10"/>
          </p:nvPr>
        </p:nvSpPr>
        <p:spPr/>
        <p:txBody>
          <a:bodyPr/>
          <a:lstStyle/>
          <a:p>
            <a:fld id="{5494B121-1B56-48B2-946A-EBDBC7773170}" type="datetimeFigureOut">
              <a:rPr lang="en-US" smtClean="0"/>
              <a:t>11/17/2020</a:t>
            </a:fld>
            <a:endParaRPr lang="en-US"/>
          </a:p>
        </p:txBody>
      </p:sp>
      <p:sp>
        <p:nvSpPr>
          <p:cNvPr id="5" name="Footer Placeholder 4">
            <a:extLst>
              <a:ext uri="{FF2B5EF4-FFF2-40B4-BE49-F238E27FC236}">
                <a16:creationId xmlns:a16="http://schemas.microsoft.com/office/drawing/2014/main" id="{F60E60FC-481E-4FD3-8E55-95CCD036C8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A39B46-72A2-4BD9-867D-50D33C1F5EDD}"/>
              </a:ext>
            </a:extLst>
          </p:cNvPr>
          <p:cNvSpPr>
            <a:spLocks noGrp="1"/>
          </p:cNvSpPr>
          <p:nvPr>
            <p:ph type="sldNum" sz="quarter" idx="12"/>
          </p:nvPr>
        </p:nvSpPr>
        <p:spPr/>
        <p:txBody>
          <a:bodyPr/>
          <a:lstStyle/>
          <a:p>
            <a:fld id="{AB658DB5-BE5E-4E4E-94AF-CD3D61D1FB1A}" type="slidenum">
              <a:rPr lang="en-US" smtClean="0"/>
              <a:t>‹#›</a:t>
            </a:fld>
            <a:endParaRPr lang="en-US"/>
          </a:p>
        </p:txBody>
      </p:sp>
    </p:spTree>
    <p:extLst>
      <p:ext uri="{BB962C8B-B14F-4D97-AF65-F5344CB8AC3E}">
        <p14:creationId xmlns:p14="http://schemas.microsoft.com/office/powerpoint/2010/main" val="12614431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DBD8F-CDEC-4FC2-B7B3-EA183A18CEA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C5CFA3A-2635-4046-A75D-6FA82A4926A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755426-1440-486D-8DD6-1A3F021A8616}"/>
              </a:ext>
            </a:extLst>
          </p:cNvPr>
          <p:cNvSpPr>
            <a:spLocks noGrp="1"/>
          </p:cNvSpPr>
          <p:nvPr>
            <p:ph type="dt" sz="half" idx="10"/>
          </p:nvPr>
        </p:nvSpPr>
        <p:spPr/>
        <p:txBody>
          <a:bodyPr/>
          <a:lstStyle/>
          <a:p>
            <a:fld id="{5494B121-1B56-48B2-946A-EBDBC7773170}" type="datetimeFigureOut">
              <a:rPr lang="en-US" smtClean="0"/>
              <a:t>11/17/2020</a:t>
            </a:fld>
            <a:endParaRPr lang="en-US"/>
          </a:p>
        </p:txBody>
      </p:sp>
      <p:sp>
        <p:nvSpPr>
          <p:cNvPr id="5" name="Footer Placeholder 4">
            <a:extLst>
              <a:ext uri="{FF2B5EF4-FFF2-40B4-BE49-F238E27FC236}">
                <a16:creationId xmlns:a16="http://schemas.microsoft.com/office/drawing/2014/main" id="{174EA528-BCDD-44EB-A46C-38DCDC6203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F68E4D-E9E4-46BD-B526-08B58DB5DD4C}"/>
              </a:ext>
            </a:extLst>
          </p:cNvPr>
          <p:cNvSpPr>
            <a:spLocks noGrp="1"/>
          </p:cNvSpPr>
          <p:nvPr>
            <p:ph type="sldNum" sz="quarter" idx="12"/>
          </p:nvPr>
        </p:nvSpPr>
        <p:spPr/>
        <p:txBody>
          <a:bodyPr/>
          <a:lstStyle/>
          <a:p>
            <a:fld id="{AB658DB5-BE5E-4E4E-94AF-CD3D61D1FB1A}" type="slidenum">
              <a:rPr lang="en-US" smtClean="0"/>
              <a:t>‹#›</a:t>
            </a:fld>
            <a:endParaRPr lang="en-US"/>
          </a:p>
        </p:txBody>
      </p:sp>
    </p:spTree>
    <p:extLst>
      <p:ext uri="{BB962C8B-B14F-4D97-AF65-F5344CB8AC3E}">
        <p14:creationId xmlns:p14="http://schemas.microsoft.com/office/powerpoint/2010/main" val="35190223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173CB8-7393-4F12-997B-899CB45153A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79DAE16-4A21-4C0F-AE7A-DDCE7A1018C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DFE16E-615C-4083-8246-7EA99CDF53BD}"/>
              </a:ext>
            </a:extLst>
          </p:cNvPr>
          <p:cNvSpPr>
            <a:spLocks noGrp="1"/>
          </p:cNvSpPr>
          <p:nvPr>
            <p:ph type="dt" sz="half" idx="10"/>
          </p:nvPr>
        </p:nvSpPr>
        <p:spPr/>
        <p:txBody>
          <a:bodyPr/>
          <a:lstStyle/>
          <a:p>
            <a:fld id="{5494B121-1B56-48B2-946A-EBDBC7773170}" type="datetimeFigureOut">
              <a:rPr lang="en-US" smtClean="0"/>
              <a:t>11/17/2020</a:t>
            </a:fld>
            <a:endParaRPr lang="en-US"/>
          </a:p>
        </p:txBody>
      </p:sp>
      <p:sp>
        <p:nvSpPr>
          <p:cNvPr id="5" name="Footer Placeholder 4">
            <a:extLst>
              <a:ext uri="{FF2B5EF4-FFF2-40B4-BE49-F238E27FC236}">
                <a16:creationId xmlns:a16="http://schemas.microsoft.com/office/drawing/2014/main" id="{20ECB7D7-84D0-4DF9-B81A-5B06C05A02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6EA963-6A03-410B-BAF5-6BBCA702EABF}"/>
              </a:ext>
            </a:extLst>
          </p:cNvPr>
          <p:cNvSpPr>
            <a:spLocks noGrp="1"/>
          </p:cNvSpPr>
          <p:nvPr>
            <p:ph type="sldNum" sz="quarter" idx="12"/>
          </p:nvPr>
        </p:nvSpPr>
        <p:spPr/>
        <p:txBody>
          <a:bodyPr/>
          <a:lstStyle/>
          <a:p>
            <a:fld id="{AB658DB5-BE5E-4E4E-94AF-CD3D61D1FB1A}" type="slidenum">
              <a:rPr lang="en-US" smtClean="0"/>
              <a:t>‹#›</a:t>
            </a:fld>
            <a:endParaRPr lang="en-US"/>
          </a:p>
        </p:txBody>
      </p:sp>
    </p:spTree>
    <p:extLst>
      <p:ext uri="{BB962C8B-B14F-4D97-AF65-F5344CB8AC3E}">
        <p14:creationId xmlns:p14="http://schemas.microsoft.com/office/powerpoint/2010/main" val="30063117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099967906"/>
      </p:ext>
    </p:extLst>
  </p:cSld>
  <p:clrMapOvr>
    <a:masterClrMapping/>
  </p:clrMapOvr>
  <p:transition>
    <p:fade/>
  </p:transition>
  <p:extLst>
    <p:ext uri="{DCECCB84-F9BA-43D5-87BE-67443E8EF086}">
      <p15:sldGuideLst xmlns:p15="http://schemas.microsoft.com/office/powerpoint/2012/main">
        <p15:guide id="1"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0E226-8917-491B-9C4E-2B5DB505D1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9B1E8EC-EE96-41B8-A9E4-3C79506A78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407347-1F03-4F7A-ACDF-17E80BF8ED89}"/>
              </a:ext>
            </a:extLst>
          </p:cNvPr>
          <p:cNvSpPr>
            <a:spLocks noGrp="1"/>
          </p:cNvSpPr>
          <p:nvPr>
            <p:ph type="dt" sz="half" idx="10"/>
          </p:nvPr>
        </p:nvSpPr>
        <p:spPr/>
        <p:txBody>
          <a:bodyPr/>
          <a:lstStyle/>
          <a:p>
            <a:fld id="{5494B121-1B56-48B2-946A-EBDBC7773170}" type="datetimeFigureOut">
              <a:rPr lang="en-US" smtClean="0"/>
              <a:t>11/17/2020</a:t>
            </a:fld>
            <a:endParaRPr lang="en-US"/>
          </a:p>
        </p:txBody>
      </p:sp>
      <p:sp>
        <p:nvSpPr>
          <p:cNvPr id="5" name="Footer Placeholder 4">
            <a:extLst>
              <a:ext uri="{FF2B5EF4-FFF2-40B4-BE49-F238E27FC236}">
                <a16:creationId xmlns:a16="http://schemas.microsoft.com/office/drawing/2014/main" id="{D99627C3-2D69-4FAE-91E9-56A8C600C6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110F09-B39C-4A47-8268-908492B911B5}"/>
              </a:ext>
            </a:extLst>
          </p:cNvPr>
          <p:cNvSpPr>
            <a:spLocks noGrp="1"/>
          </p:cNvSpPr>
          <p:nvPr>
            <p:ph type="sldNum" sz="quarter" idx="12"/>
          </p:nvPr>
        </p:nvSpPr>
        <p:spPr/>
        <p:txBody>
          <a:bodyPr/>
          <a:lstStyle/>
          <a:p>
            <a:fld id="{AB658DB5-BE5E-4E4E-94AF-CD3D61D1FB1A}" type="slidenum">
              <a:rPr lang="en-US" smtClean="0"/>
              <a:t>‹#›</a:t>
            </a:fld>
            <a:endParaRPr lang="en-US"/>
          </a:p>
        </p:txBody>
      </p:sp>
    </p:spTree>
    <p:extLst>
      <p:ext uri="{BB962C8B-B14F-4D97-AF65-F5344CB8AC3E}">
        <p14:creationId xmlns:p14="http://schemas.microsoft.com/office/powerpoint/2010/main" val="35986798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A9E24-4693-4C48-91E7-4DDC0DC4DC6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69CD4EE-5D7F-4C04-B93F-3BFE0AA476C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FDC3B6-869E-4722-86FD-171081633BD5}"/>
              </a:ext>
            </a:extLst>
          </p:cNvPr>
          <p:cNvSpPr>
            <a:spLocks noGrp="1"/>
          </p:cNvSpPr>
          <p:nvPr>
            <p:ph type="dt" sz="half" idx="10"/>
          </p:nvPr>
        </p:nvSpPr>
        <p:spPr/>
        <p:txBody>
          <a:bodyPr/>
          <a:lstStyle/>
          <a:p>
            <a:fld id="{5494B121-1B56-48B2-946A-EBDBC7773170}" type="datetimeFigureOut">
              <a:rPr lang="en-US" smtClean="0"/>
              <a:t>11/17/2020</a:t>
            </a:fld>
            <a:endParaRPr lang="en-US"/>
          </a:p>
        </p:txBody>
      </p:sp>
      <p:sp>
        <p:nvSpPr>
          <p:cNvPr id="5" name="Footer Placeholder 4">
            <a:extLst>
              <a:ext uri="{FF2B5EF4-FFF2-40B4-BE49-F238E27FC236}">
                <a16:creationId xmlns:a16="http://schemas.microsoft.com/office/drawing/2014/main" id="{F039F1FB-EB2A-4642-BDCC-901F7199FC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5CC95D-33BC-473E-80B2-A666A19B5CD6}"/>
              </a:ext>
            </a:extLst>
          </p:cNvPr>
          <p:cNvSpPr>
            <a:spLocks noGrp="1"/>
          </p:cNvSpPr>
          <p:nvPr>
            <p:ph type="sldNum" sz="quarter" idx="12"/>
          </p:nvPr>
        </p:nvSpPr>
        <p:spPr/>
        <p:txBody>
          <a:bodyPr/>
          <a:lstStyle/>
          <a:p>
            <a:fld id="{AB658DB5-BE5E-4E4E-94AF-CD3D61D1FB1A}" type="slidenum">
              <a:rPr lang="en-US" smtClean="0"/>
              <a:t>‹#›</a:t>
            </a:fld>
            <a:endParaRPr lang="en-US"/>
          </a:p>
        </p:txBody>
      </p:sp>
    </p:spTree>
    <p:extLst>
      <p:ext uri="{BB962C8B-B14F-4D97-AF65-F5344CB8AC3E}">
        <p14:creationId xmlns:p14="http://schemas.microsoft.com/office/powerpoint/2010/main" val="1251025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8D1FD-EF4A-4A1C-B96A-FD8D29B43B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30AFEC6-C700-42B4-ACB9-C49ACD39804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B1A543B-445C-4106-B461-0D6C92573E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C195DB1-95B7-4D1F-B9BC-7AA5D6D298E2}"/>
              </a:ext>
            </a:extLst>
          </p:cNvPr>
          <p:cNvSpPr>
            <a:spLocks noGrp="1"/>
          </p:cNvSpPr>
          <p:nvPr>
            <p:ph type="dt" sz="half" idx="10"/>
          </p:nvPr>
        </p:nvSpPr>
        <p:spPr/>
        <p:txBody>
          <a:bodyPr/>
          <a:lstStyle/>
          <a:p>
            <a:fld id="{5494B121-1B56-48B2-946A-EBDBC7773170}" type="datetimeFigureOut">
              <a:rPr lang="en-US" smtClean="0"/>
              <a:t>11/17/2020</a:t>
            </a:fld>
            <a:endParaRPr lang="en-US"/>
          </a:p>
        </p:txBody>
      </p:sp>
      <p:sp>
        <p:nvSpPr>
          <p:cNvPr id="6" name="Footer Placeholder 5">
            <a:extLst>
              <a:ext uri="{FF2B5EF4-FFF2-40B4-BE49-F238E27FC236}">
                <a16:creationId xmlns:a16="http://schemas.microsoft.com/office/drawing/2014/main" id="{C2AB2954-F569-4F96-902E-42B9ECC465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AE43D6-C247-4EF7-8164-722DA8FFEB1B}"/>
              </a:ext>
            </a:extLst>
          </p:cNvPr>
          <p:cNvSpPr>
            <a:spLocks noGrp="1"/>
          </p:cNvSpPr>
          <p:nvPr>
            <p:ph type="sldNum" sz="quarter" idx="12"/>
          </p:nvPr>
        </p:nvSpPr>
        <p:spPr/>
        <p:txBody>
          <a:bodyPr/>
          <a:lstStyle/>
          <a:p>
            <a:fld id="{AB658DB5-BE5E-4E4E-94AF-CD3D61D1FB1A}" type="slidenum">
              <a:rPr lang="en-US" smtClean="0"/>
              <a:t>‹#›</a:t>
            </a:fld>
            <a:endParaRPr lang="en-US"/>
          </a:p>
        </p:txBody>
      </p:sp>
    </p:spTree>
    <p:extLst>
      <p:ext uri="{BB962C8B-B14F-4D97-AF65-F5344CB8AC3E}">
        <p14:creationId xmlns:p14="http://schemas.microsoft.com/office/powerpoint/2010/main" val="38731915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519CA-2DBC-4E5B-988E-2885017029E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507B43E-6224-4153-B9EE-5C854C2640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D16AD33-A66E-457A-B1B5-562CD7F034A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9D73B27-AF67-46EF-B44F-B1A71377ADE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C6F4704-8F87-4D43-AD5B-2ED391C31B9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C12352C-B705-4306-A818-2EF685227DEC}"/>
              </a:ext>
            </a:extLst>
          </p:cNvPr>
          <p:cNvSpPr>
            <a:spLocks noGrp="1"/>
          </p:cNvSpPr>
          <p:nvPr>
            <p:ph type="dt" sz="half" idx="10"/>
          </p:nvPr>
        </p:nvSpPr>
        <p:spPr/>
        <p:txBody>
          <a:bodyPr/>
          <a:lstStyle/>
          <a:p>
            <a:fld id="{5494B121-1B56-48B2-946A-EBDBC7773170}" type="datetimeFigureOut">
              <a:rPr lang="en-US" smtClean="0"/>
              <a:t>11/17/2020</a:t>
            </a:fld>
            <a:endParaRPr lang="en-US"/>
          </a:p>
        </p:txBody>
      </p:sp>
      <p:sp>
        <p:nvSpPr>
          <p:cNvPr id="8" name="Footer Placeholder 7">
            <a:extLst>
              <a:ext uri="{FF2B5EF4-FFF2-40B4-BE49-F238E27FC236}">
                <a16:creationId xmlns:a16="http://schemas.microsoft.com/office/drawing/2014/main" id="{0CAEC6E8-C061-4427-A80C-F68658B201A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A0A1A38-778E-4DE7-BB7B-69C04397FEA5}"/>
              </a:ext>
            </a:extLst>
          </p:cNvPr>
          <p:cNvSpPr>
            <a:spLocks noGrp="1"/>
          </p:cNvSpPr>
          <p:nvPr>
            <p:ph type="sldNum" sz="quarter" idx="12"/>
          </p:nvPr>
        </p:nvSpPr>
        <p:spPr/>
        <p:txBody>
          <a:bodyPr/>
          <a:lstStyle/>
          <a:p>
            <a:fld id="{AB658DB5-BE5E-4E4E-94AF-CD3D61D1FB1A}" type="slidenum">
              <a:rPr lang="en-US" smtClean="0"/>
              <a:t>‹#›</a:t>
            </a:fld>
            <a:endParaRPr lang="en-US"/>
          </a:p>
        </p:txBody>
      </p:sp>
    </p:spTree>
    <p:extLst>
      <p:ext uri="{BB962C8B-B14F-4D97-AF65-F5344CB8AC3E}">
        <p14:creationId xmlns:p14="http://schemas.microsoft.com/office/powerpoint/2010/main" val="21233398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38BAE-4C51-4A5E-BD60-56C4635CEE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7A8F631-61E7-4ADA-B0A3-8D2EED0E33F5}"/>
              </a:ext>
            </a:extLst>
          </p:cNvPr>
          <p:cNvSpPr>
            <a:spLocks noGrp="1"/>
          </p:cNvSpPr>
          <p:nvPr>
            <p:ph type="dt" sz="half" idx="10"/>
          </p:nvPr>
        </p:nvSpPr>
        <p:spPr/>
        <p:txBody>
          <a:bodyPr/>
          <a:lstStyle/>
          <a:p>
            <a:fld id="{5494B121-1B56-48B2-946A-EBDBC7773170}" type="datetimeFigureOut">
              <a:rPr lang="en-US" smtClean="0"/>
              <a:t>11/17/2020</a:t>
            </a:fld>
            <a:endParaRPr lang="en-US"/>
          </a:p>
        </p:txBody>
      </p:sp>
      <p:sp>
        <p:nvSpPr>
          <p:cNvPr id="4" name="Footer Placeholder 3">
            <a:extLst>
              <a:ext uri="{FF2B5EF4-FFF2-40B4-BE49-F238E27FC236}">
                <a16:creationId xmlns:a16="http://schemas.microsoft.com/office/drawing/2014/main" id="{4B897A4F-6A58-4B46-B7EB-D96F05B0E6D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18E70E7-1189-4B94-B73B-4B559BE4D7BE}"/>
              </a:ext>
            </a:extLst>
          </p:cNvPr>
          <p:cNvSpPr>
            <a:spLocks noGrp="1"/>
          </p:cNvSpPr>
          <p:nvPr>
            <p:ph type="sldNum" sz="quarter" idx="12"/>
          </p:nvPr>
        </p:nvSpPr>
        <p:spPr/>
        <p:txBody>
          <a:bodyPr/>
          <a:lstStyle/>
          <a:p>
            <a:fld id="{AB658DB5-BE5E-4E4E-94AF-CD3D61D1FB1A}" type="slidenum">
              <a:rPr lang="en-US" smtClean="0"/>
              <a:t>‹#›</a:t>
            </a:fld>
            <a:endParaRPr lang="en-US"/>
          </a:p>
        </p:txBody>
      </p:sp>
    </p:spTree>
    <p:extLst>
      <p:ext uri="{BB962C8B-B14F-4D97-AF65-F5344CB8AC3E}">
        <p14:creationId xmlns:p14="http://schemas.microsoft.com/office/powerpoint/2010/main" val="31481396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5BA02C3-DEFD-488D-AC64-486FBE05D713}"/>
              </a:ext>
            </a:extLst>
          </p:cNvPr>
          <p:cNvSpPr>
            <a:spLocks noGrp="1"/>
          </p:cNvSpPr>
          <p:nvPr>
            <p:ph type="dt" sz="half" idx="10"/>
          </p:nvPr>
        </p:nvSpPr>
        <p:spPr/>
        <p:txBody>
          <a:bodyPr/>
          <a:lstStyle/>
          <a:p>
            <a:fld id="{5494B121-1B56-48B2-946A-EBDBC7773170}" type="datetimeFigureOut">
              <a:rPr lang="en-US" smtClean="0"/>
              <a:t>11/17/2020</a:t>
            </a:fld>
            <a:endParaRPr lang="en-US"/>
          </a:p>
        </p:txBody>
      </p:sp>
      <p:sp>
        <p:nvSpPr>
          <p:cNvPr id="3" name="Footer Placeholder 2">
            <a:extLst>
              <a:ext uri="{FF2B5EF4-FFF2-40B4-BE49-F238E27FC236}">
                <a16:creationId xmlns:a16="http://schemas.microsoft.com/office/drawing/2014/main" id="{764268BF-1E96-44BB-AAD3-196E8DC508B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F7760BE-83F0-4735-B5F4-558C7CC6ACC5}"/>
              </a:ext>
            </a:extLst>
          </p:cNvPr>
          <p:cNvSpPr>
            <a:spLocks noGrp="1"/>
          </p:cNvSpPr>
          <p:nvPr>
            <p:ph type="sldNum" sz="quarter" idx="12"/>
          </p:nvPr>
        </p:nvSpPr>
        <p:spPr/>
        <p:txBody>
          <a:bodyPr/>
          <a:lstStyle/>
          <a:p>
            <a:fld id="{AB658DB5-BE5E-4E4E-94AF-CD3D61D1FB1A}" type="slidenum">
              <a:rPr lang="en-US" smtClean="0"/>
              <a:t>‹#›</a:t>
            </a:fld>
            <a:endParaRPr lang="en-US"/>
          </a:p>
        </p:txBody>
      </p:sp>
    </p:spTree>
    <p:extLst>
      <p:ext uri="{BB962C8B-B14F-4D97-AF65-F5344CB8AC3E}">
        <p14:creationId xmlns:p14="http://schemas.microsoft.com/office/powerpoint/2010/main" val="933011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7F007-E47C-44BD-B6CC-C6B2AF55E3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2E1BACD-7167-457E-B508-8AA878C0C96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53D580A-A6BC-4092-8F7D-C27E5A9E47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FC575C-35DC-4E6F-9269-A8AE7A62A8C5}"/>
              </a:ext>
            </a:extLst>
          </p:cNvPr>
          <p:cNvSpPr>
            <a:spLocks noGrp="1"/>
          </p:cNvSpPr>
          <p:nvPr>
            <p:ph type="dt" sz="half" idx="10"/>
          </p:nvPr>
        </p:nvSpPr>
        <p:spPr/>
        <p:txBody>
          <a:bodyPr/>
          <a:lstStyle/>
          <a:p>
            <a:fld id="{5494B121-1B56-48B2-946A-EBDBC7773170}" type="datetimeFigureOut">
              <a:rPr lang="en-US" smtClean="0"/>
              <a:t>11/17/2020</a:t>
            </a:fld>
            <a:endParaRPr lang="en-US"/>
          </a:p>
        </p:txBody>
      </p:sp>
      <p:sp>
        <p:nvSpPr>
          <p:cNvPr id="6" name="Footer Placeholder 5">
            <a:extLst>
              <a:ext uri="{FF2B5EF4-FFF2-40B4-BE49-F238E27FC236}">
                <a16:creationId xmlns:a16="http://schemas.microsoft.com/office/drawing/2014/main" id="{F7B77EBF-257C-4942-B632-5FB631A283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3FC626-632D-4907-B9CD-B342DFF4E242}"/>
              </a:ext>
            </a:extLst>
          </p:cNvPr>
          <p:cNvSpPr>
            <a:spLocks noGrp="1"/>
          </p:cNvSpPr>
          <p:nvPr>
            <p:ph type="sldNum" sz="quarter" idx="12"/>
          </p:nvPr>
        </p:nvSpPr>
        <p:spPr/>
        <p:txBody>
          <a:bodyPr/>
          <a:lstStyle/>
          <a:p>
            <a:fld id="{AB658DB5-BE5E-4E4E-94AF-CD3D61D1FB1A}" type="slidenum">
              <a:rPr lang="en-US" smtClean="0"/>
              <a:t>‹#›</a:t>
            </a:fld>
            <a:endParaRPr lang="en-US"/>
          </a:p>
        </p:txBody>
      </p:sp>
    </p:spTree>
    <p:extLst>
      <p:ext uri="{BB962C8B-B14F-4D97-AF65-F5344CB8AC3E}">
        <p14:creationId xmlns:p14="http://schemas.microsoft.com/office/powerpoint/2010/main" val="22512950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04B6A-2B5B-4FC0-8A88-5DD8938A6A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2A9F9B8-9C7F-4AFD-A978-67832181248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41345BF-B6FB-432C-95A9-3483BFE9B8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868DD5-6AC0-4DAA-93C3-A49D355F227A}"/>
              </a:ext>
            </a:extLst>
          </p:cNvPr>
          <p:cNvSpPr>
            <a:spLocks noGrp="1"/>
          </p:cNvSpPr>
          <p:nvPr>
            <p:ph type="dt" sz="half" idx="10"/>
          </p:nvPr>
        </p:nvSpPr>
        <p:spPr/>
        <p:txBody>
          <a:bodyPr/>
          <a:lstStyle/>
          <a:p>
            <a:fld id="{5494B121-1B56-48B2-946A-EBDBC7773170}" type="datetimeFigureOut">
              <a:rPr lang="en-US" smtClean="0"/>
              <a:t>11/17/2020</a:t>
            </a:fld>
            <a:endParaRPr lang="en-US"/>
          </a:p>
        </p:txBody>
      </p:sp>
      <p:sp>
        <p:nvSpPr>
          <p:cNvPr id="6" name="Footer Placeholder 5">
            <a:extLst>
              <a:ext uri="{FF2B5EF4-FFF2-40B4-BE49-F238E27FC236}">
                <a16:creationId xmlns:a16="http://schemas.microsoft.com/office/drawing/2014/main" id="{50A88277-A3DA-4CD7-B0A9-12C7C4B840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2A87EF-5972-47AB-85FB-C60A5A45C669}"/>
              </a:ext>
            </a:extLst>
          </p:cNvPr>
          <p:cNvSpPr>
            <a:spLocks noGrp="1"/>
          </p:cNvSpPr>
          <p:nvPr>
            <p:ph type="sldNum" sz="quarter" idx="12"/>
          </p:nvPr>
        </p:nvSpPr>
        <p:spPr/>
        <p:txBody>
          <a:bodyPr/>
          <a:lstStyle/>
          <a:p>
            <a:fld id="{AB658DB5-BE5E-4E4E-94AF-CD3D61D1FB1A}" type="slidenum">
              <a:rPr lang="en-US" smtClean="0"/>
              <a:t>‹#›</a:t>
            </a:fld>
            <a:endParaRPr lang="en-US"/>
          </a:p>
        </p:txBody>
      </p:sp>
    </p:spTree>
    <p:extLst>
      <p:ext uri="{BB962C8B-B14F-4D97-AF65-F5344CB8AC3E}">
        <p14:creationId xmlns:p14="http://schemas.microsoft.com/office/powerpoint/2010/main" val="35231599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image" Target="../media/image1.emf"/><Relationship Id="rId5" Type="http://schemas.openxmlformats.org/officeDocument/2006/relationships/theme" Target="../theme/theme2.xml"/><Relationship Id="rId4"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theme" Target="../theme/theme3.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22A974C-C490-4B04-8166-009B32CA1C9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151D1B-3D65-49F3-B58E-0168DC9D712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B94642-205C-47AD-8D94-94BB6E185B2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94B121-1B56-48B2-946A-EBDBC7773170}" type="datetimeFigureOut">
              <a:rPr lang="en-US" smtClean="0"/>
              <a:t>11/17/2020</a:t>
            </a:fld>
            <a:endParaRPr lang="en-US"/>
          </a:p>
        </p:txBody>
      </p:sp>
      <p:sp>
        <p:nvSpPr>
          <p:cNvPr id="5" name="Footer Placeholder 4">
            <a:extLst>
              <a:ext uri="{FF2B5EF4-FFF2-40B4-BE49-F238E27FC236}">
                <a16:creationId xmlns:a16="http://schemas.microsoft.com/office/drawing/2014/main" id="{691634C8-60A6-4BE8-B450-180F130C070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2856CC4-4326-46DC-9349-F917426AEC0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658DB5-BE5E-4E4E-94AF-CD3D61D1FB1A}" type="slidenum">
              <a:rPr lang="en-US" smtClean="0"/>
              <a:t>‹#›</a:t>
            </a:fld>
            <a:endParaRPr lang="en-US"/>
          </a:p>
        </p:txBody>
      </p:sp>
    </p:spTree>
    <p:extLst>
      <p:ext uri="{BB962C8B-B14F-4D97-AF65-F5344CB8AC3E}">
        <p14:creationId xmlns:p14="http://schemas.microsoft.com/office/powerpoint/2010/main" val="12159285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6"/>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4" r:id="rId1"/>
    <p:sldLayoutId id="2147484710" r:id="rId2"/>
    <p:sldLayoutId id="2147484240" r:id="rId3"/>
    <p:sldLayoutId id="2147484577" r:id="rId4"/>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3"/>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19842823"/>
      </p:ext>
    </p:extLst>
  </p:cSld>
  <p:clrMap bg1="lt1" tx1="dk1" bg2="lt2" tx2="dk2" accent1="accent1" accent2="accent2" accent3="accent3" accent4="accent4" accent5="accent5" accent6="accent6" hlink="hlink" folHlink="folHlink"/>
  <p:sldLayoutIdLst>
    <p:sldLayoutId id="2147484056" r:id="rId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3" userDrawn="1">
          <p15:clr>
            <a:srgbClr val="5ACBF0"/>
          </p15:clr>
        </p15:guide>
        <p15:guide id="2" pos="170" userDrawn="1">
          <p15:clr>
            <a:srgbClr val="5ACBF0"/>
          </p15:clr>
        </p15:guide>
        <p15:guide id="3" pos="734" userDrawn="1">
          <p15:clr>
            <a:srgbClr val="5ACBF0"/>
          </p15:clr>
        </p15:guide>
        <p15:guide id="4" pos="1299" userDrawn="1">
          <p15:clr>
            <a:srgbClr val="5ACBF0"/>
          </p15:clr>
        </p15:guide>
        <p15:guide id="5" pos="1864" userDrawn="1">
          <p15:clr>
            <a:srgbClr val="5ACBF0"/>
          </p15:clr>
        </p15:guide>
        <p15:guide id="6" pos="2428" userDrawn="1">
          <p15:clr>
            <a:srgbClr val="5ACBF0"/>
          </p15:clr>
        </p15:guide>
        <p15:guide id="7" pos="2993" userDrawn="1">
          <p15:clr>
            <a:srgbClr val="5ACBF0"/>
          </p15:clr>
        </p15:guide>
        <p15:guide id="8" pos="3558" userDrawn="1">
          <p15:clr>
            <a:srgbClr val="5ACBF0"/>
          </p15:clr>
        </p15:guide>
        <p15:guide id="9" pos="4122" userDrawn="1">
          <p15:clr>
            <a:srgbClr val="5ACBF0"/>
          </p15:clr>
        </p15:guide>
        <p15:guide id="10" pos="4687" userDrawn="1">
          <p15:clr>
            <a:srgbClr val="5ACBF0"/>
          </p15:clr>
        </p15:guide>
        <p15:guide id="11" pos="5252" userDrawn="1">
          <p15:clr>
            <a:srgbClr val="5ACBF0"/>
          </p15:clr>
        </p15:guide>
        <p15:guide id="12" pos="5816" userDrawn="1">
          <p15:clr>
            <a:srgbClr val="5ACBF0"/>
          </p15:clr>
        </p15:guide>
        <p15:guide id="13" pos="6381" userDrawn="1">
          <p15:clr>
            <a:srgbClr val="5ACBF0"/>
          </p15:clr>
        </p15:guide>
        <p15:guide id="14" pos="6946" userDrawn="1">
          <p15:clr>
            <a:srgbClr val="5ACBF0"/>
          </p15:clr>
        </p15:guide>
        <p15:guide id="15" pos="7510" userDrawn="1">
          <p15:clr>
            <a:srgbClr val="5ACBF0"/>
          </p15:clr>
        </p15:guide>
        <p15:guide id="16" pos="282" userDrawn="1">
          <p15:clr>
            <a:srgbClr val="C35EA4"/>
          </p15:clr>
        </p15:guide>
        <p15:guide id="17" pos="7398" userDrawn="1">
          <p15:clr>
            <a:srgbClr val="C35EA4"/>
          </p15:clr>
        </p15:guide>
        <p15:guide id="18" orient="horz" pos="748" userDrawn="1">
          <p15:clr>
            <a:srgbClr val="5ACBF0"/>
          </p15:clr>
        </p15:guide>
        <p15:guide id="19" orient="horz" pos="1313" userDrawn="1">
          <p15:clr>
            <a:srgbClr val="5ACBF0"/>
          </p15:clr>
        </p15:guide>
        <p15:guide id="20" orient="horz" pos="1878" userDrawn="1">
          <p15:clr>
            <a:srgbClr val="5ACBF0"/>
          </p15:clr>
        </p15:guide>
        <p15:guide id="21" orient="horz" pos="2442" userDrawn="1">
          <p15:clr>
            <a:srgbClr val="5ACBF0"/>
          </p15:clr>
        </p15:guide>
        <p15:guide id="22" orient="horz" pos="3007" userDrawn="1">
          <p15:clr>
            <a:srgbClr val="5ACBF0"/>
          </p15:clr>
        </p15:guide>
        <p15:guide id="23" orient="horz" pos="3572" userDrawn="1">
          <p15:clr>
            <a:srgbClr val="5ACBF0"/>
          </p15:clr>
        </p15:guide>
        <p15:guide id="24" orient="horz" pos="4137" userDrawn="1">
          <p15:clr>
            <a:srgbClr val="5ACBF0"/>
          </p15:clr>
        </p15:guide>
        <p15:guide id="25" orient="horz" pos="296" userDrawn="1">
          <p15:clr>
            <a:srgbClr val="C35EA4"/>
          </p15:clr>
        </p15:guide>
        <p15:guide id="26" orient="horz" pos="402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0.xml"/><Relationship Id="rId1" Type="http://schemas.openxmlformats.org/officeDocument/2006/relationships/slideLayout" Target="../slideLayouts/slideLayout1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2.xml"/><Relationship Id="rId1" Type="http://schemas.openxmlformats.org/officeDocument/2006/relationships/slideLayout" Target="../slideLayouts/slideLayout14.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3.xml"/><Relationship Id="rId1" Type="http://schemas.openxmlformats.org/officeDocument/2006/relationships/slideLayout" Target="../slideLayouts/slideLayout13.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4.xml"/><Relationship Id="rId1" Type="http://schemas.openxmlformats.org/officeDocument/2006/relationships/slideLayout" Target="../slideLayouts/slideLayout16.xml"/><Relationship Id="rId5" Type="http://schemas.openxmlformats.org/officeDocument/2006/relationships/hyperlink" Target="https://github.com/Microsoft-US-OCP-Conversational-AI/Conversational-AI-Attach-Play" TargetMode="External"/><Relationship Id="rId4" Type="http://schemas.openxmlformats.org/officeDocument/2006/relationships/hyperlink" Target="https://usocpfsibot.azurewebsites.net/" TargetMode="Externa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5.xml"/><Relationship Id="rId1" Type="http://schemas.openxmlformats.org/officeDocument/2006/relationships/slideLayout" Target="../slideLayouts/slideLayout15.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hyperlink" Target="https://usocpfsibot.azurewebsites.net/"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961" y="2108240"/>
            <a:ext cx="11260139" cy="553998"/>
          </a:xfrm>
        </p:spPr>
        <p:txBody>
          <a:bodyPr/>
          <a:lstStyle/>
          <a:p>
            <a:r>
              <a:rPr lang="en-US" dirty="0">
                <a:cs typeface="Segoe UI"/>
              </a:rPr>
              <a:t>FSI Bot Attach Play Partner/Customer Skill up Initiative</a:t>
            </a:r>
            <a:endParaRPr lang="en-US" dirty="0"/>
          </a:p>
        </p:txBody>
      </p:sp>
      <p:sp>
        <p:nvSpPr>
          <p:cNvPr id="5" name="Text Placeholder 4"/>
          <p:cNvSpPr>
            <a:spLocks noGrp="1"/>
          </p:cNvSpPr>
          <p:nvPr>
            <p:ph type="body" sz="quarter" idx="12"/>
          </p:nvPr>
        </p:nvSpPr>
        <p:spPr>
          <a:xfrm>
            <a:off x="522288" y="3957637"/>
            <a:ext cx="9144000" cy="1815882"/>
          </a:xfrm>
        </p:spPr>
        <p:txBody>
          <a:bodyPr vert="horz" wrap="square" lIns="0" tIns="0" rIns="0" bIns="0" rtlCol="0" anchor="t">
            <a:spAutoFit/>
          </a:bodyPr>
          <a:lstStyle/>
          <a:p>
            <a:r>
              <a:rPr lang="en-US" sz="1200" dirty="0">
                <a:cs typeface="Segoe UI"/>
              </a:rPr>
              <a:t>Tech Team:</a:t>
            </a:r>
          </a:p>
          <a:p>
            <a:r>
              <a:rPr lang="en-US" sz="1200" dirty="0">
                <a:cs typeface="Segoe UI"/>
              </a:rPr>
              <a:t>Annie Xu</a:t>
            </a:r>
          </a:p>
          <a:p>
            <a:r>
              <a:rPr lang="en-US" sz="1200" dirty="0">
                <a:cs typeface="Segoe UI"/>
              </a:rPr>
              <a:t>Anthony Franklin</a:t>
            </a:r>
          </a:p>
          <a:p>
            <a:r>
              <a:rPr lang="en-US" sz="1200" dirty="0">
                <a:cs typeface="Segoe UI"/>
              </a:rPr>
              <a:t>Ariel Luna</a:t>
            </a:r>
          </a:p>
          <a:p>
            <a:r>
              <a:rPr lang="en-US" sz="1200" dirty="0">
                <a:cs typeface="Segoe UI"/>
              </a:rPr>
              <a:t>Claire Rehfuss</a:t>
            </a:r>
          </a:p>
          <a:p>
            <a:r>
              <a:rPr lang="en-US" sz="1200" dirty="0">
                <a:cs typeface="Segoe UI"/>
              </a:rPr>
              <a:t>Praveen Rawat</a:t>
            </a:r>
          </a:p>
          <a:p>
            <a:r>
              <a:rPr lang="en-US" sz="1200" dirty="0">
                <a:cs typeface="Segoe UI"/>
              </a:rPr>
              <a:t>Sowmyan Soman Chullikkattil</a:t>
            </a:r>
          </a:p>
          <a:p>
            <a:r>
              <a:rPr lang="en-US" sz="1200" dirty="0">
                <a:cs typeface="Segoe UI"/>
              </a:rPr>
              <a:t>Wayne Smith</a:t>
            </a:r>
          </a:p>
          <a:p>
            <a:endParaRPr lang="en-US" dirty="0"/>
          </a:p>
        </p:txBody>
      </p:sp>
    </p:spTree>
    <p:extLst>
      <p:ext uri="{BB962C8B-B14F-4D97-AF65-F5344CB8AC3E}">
        <p14:creationId xmlns:p14="http://schemas.microsoft.com/office/powerpoint/2010/main" val="400118597"/>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7071E-9DFB-47B8-8DF2-FC770B919446}"/>
              </a:ext>
            </a:extLst>
          </p:cNvPr>
          <p:cNvSpPr>
            <a:spLocks noGrp="1"/>
          </p:cNvSpPr>
          <p:nvPr>
            <p:ph type="title"/>
          </p:nvPr>
        </p:nvSpPr>
        <p:spPr/>
        <p:txBody>
          <a:bodyPr/>
          <a:lstStyle/>
          <a:p>
            <a:r>
              <a:rPr lang="en-US" dirty="0"/>
              <a:t>+ Other Services</a:t>
            </a:r>
          </a:p>
        </p:txBody>
      </p:sp>
      <p:sp>
        <p:nvSpPr>
          <p:cNvPr id="3" name="Text Placeholder 2">
            <a:extLst>
              <a:ext uri="{FF2B5EF4-FFF2-40B4-BE49-F238E27FC236}">
                <a16:creationId xmlns:a16="http://schemas.microsoft.com/office/drawing/2014/main" id="{03D79B95-0F09-44B1-88ED-69C012560E87}"/>
              </a:ext>
            </a:extLst>
          </p:cNvPr>
          <p:cNvSpPr>
            <a:spLocks noGrp="1"/>
          </p:cNvSpPr>
          <p:nvPr>
            <p:ph type="body" sz="quarter" idx="10"/>
          </p:nvPr>
        </p:nvSpPr>
        <p:spPr>
          <a:xfrm>
            <a:off x="3522785" y="1863969"/>
            <a:ext cx="5508910" cy="2491578"/>
          </a:xfrm>
        </p:spPr>
        <p:txBody>
          <a:bodyPr/>
          <a:lstStyle/>
          <a:p>
            <a:r>
              <a:rPr lang="en-US" dirty="0"/>
              <a:t>Teams </a:t>
            </a:r>
          </a:p>
          <a:p>
            <a:r>
              <a:rPr lang="en-US" dirty="0"/>
              <a:t>Azure Communication Services</a:t>
            </a:r>
          </a:p>
          <a:p>
            <a:r>
              <a:rPr lang="en-US" dirty="0"/>
              <a:t>Databricks</a:t>
            </a:r>
          </a:p>
          <a:p>
            <a:r>
              <a:rPr lang="en-US" dirty="0"/>
              <a:t>Cosmos DB</a:t>
            </a:r>
          </a:p>
          <a:p>
            <a:r>
              <a:rPr lang="en-US" dirty="0"/>
              <a:t>…</a:t>
            </a:r>
          </a:p>
        </p:txBody>
      </p:sp>
      <p:sp>
        <p:nvSpPr>
          <p:cNvPr id="4" name="TextBox 3" descr="Now all that adds upto USD 2890.75/month">
            <a:extLst>
              <a:ext uri="{FF2B5EF4-FFF2-40B4-BE49-F238E27FC236}">
                <a16:creationId xmlns:a16="http://schemas.microsoft.com/office/drawing/2014/main" id="{CCCBFC48-B602-4F6D-A479-BCA09BB8FDA9}"/>
              </a:ext>
            </a:extLst>
          </p:cNvPr>
          <p:cNvSpPr txBox="1"/>
          <p:nvPr/>
        </p:nvSpPr>
        <p:spPr>
          <a:xfrm>
            <a:off x="500142" y="2729755"/>
            <a:ext cx="1678932" cy="338554"/>
          </a:xfrm>
          <a:prstGeom prst="rect">
            <a:avLst/>
          </a:prstGeom>
          <a:noFill/>
        </p:spPr>
        <p:txBody>
          <a:bodyPr wrap="square">
            <a:spAutoFit/>
          </a:bodyPr>
          <a:lstStyle/>
          <a:p>
            <a:pPr algn="ctr"/>
            <a:r>
              <a:rPr lang="en-US" sz="1600" b="1" dirty="0">
                <a:solidFill>
                  <a:srgbClr val="0078D4"/>
                </a:solidFill>
              </a:rPr>
              <a:t>USD 2890.75 +</a:t>
            </a:r>
          </a:p>
        </p:txBody>
      </p:sp>
      <p:sp>
        <p:nvSpPr>
          <p:cNvPr id="5" name="TextBox 4" descr="Now all that adds upto USD 2890.75/month">
            <a:extLst>
              <a:ext uri="{FF2B5EF4-FFF2-40B4-BE49-F238E27FC236}">
                <a16:creationId xmlns:a16="http://schemas.microsoft.com/office/drawing/2014/main" id="{37219AB9-1068-4105-BE5E-D478FEAABA14}"/>
              </a:ext>
            </a:extLst>
          </p:cNvPr>
          <p:cNvSpPr txBox="1"/>
          <p:nvPr/>
        </p:nvSpPr>
        <p:spPr>
          <a:xfrm>
            <a:off x="9579665" y="2729755"/>
            <a:ext cx="1678932" cy="584775"/>
          </a:xfrm>
          <a:prstGeom prst="rect">
            <a:avLst/>
          </a:prstGeom>
          <a:noFill/>
        </p:spPr>
        <p:txBody>
          <a:bodyPr wrap="square">
            <a:spAutoFit/>
          </a:bodyPr>
          <a:lstStyle/>
          <a:p>
            <a:pPr algn="ctr"/>
            <a:r>
              <a:rPr lang="en-US" sz="1600" b="1" dirty="0">
                <a:solidFill>
                  <a:srgbClr val="0078D4"/>
                </a:solidFill>
              </a:rPr>
              <a:t>USD something large </a:t>
            </a:r>
          </a:p>
        </p:txBody>
      </p:sp>
    </p:spTree>
    <p:extLst>
      <p:ext uri="{BB962C8B-B14F-4D97-AF65-F5344CB8AC3E}">
        <p14:creationId xmlns:p14="http://schemas.microsoft.com/office/powerpoint/2010/main" val="160500914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FA780-B041-4CFE-9252-F03B62C5EDED}"/>
              </a:ext>
            </a:extLst>
          </p:cNvPr>
          <p:cNvSpPr>
            <a:spLocks noGrp="1"/>
          </p:cNvSpPr>
          <p:nvPr>
            <p:ph type="title"/>
          </p:nvPr>
        </p:nvSpPr>
        <p:spPr>
          <a:xfrm>
            <a:off x="588263" y="457200"/>
            <a:ext cx="11018520" cy="553998"/>
          </a:xfrm>
        </p:spPr>
        <p:txBody>
          <a:bodyPr wrap="square" anchor="t">
            <a:normAutofit/>
          </a:bodyPr>
          <a:lstStyle/>
          <a:p>
            <a:r>
              <a:rPr lang="en-US" dirty="0"/>
              <a:t>Build Effort</a:t>
            </a:r>
          </a:p>
        </p:txBody>
      </p:sp>
      <p:graphicFrame>
        <p:nvGraphicFramePr>
          <p:cNvPr id="5" name="Text Placeholder 2">
            <a:extLst>
              <a:ext uri="{FF2B5EF4-FFF2-40B4-BE49-F238E27FC236}">
                <a16:creationId xmlns:a16="http://schemas.microsoft.com/office/drawing/2014/main" id="{F9F8ADEE-07A1-4168-B2F8-B2551450FFA7}"/>
              </a:ext>
            </a:extLst>
          </p:cNvPr>
          <p:cNvGraphicFramePr/>
          <p:nvPr>
            <p:extLst>
              <p:ext uri="{D42A27DB-BD31-4B8C-83A1-F6EECF244321}">
                <p14:modId xmlns:p14="http://schemas.microsoft.com/office/powerpoint/2010/main" val="191839374"/>
              </p:ext>
            </p:extLst>
          </p:nvPr>
        </p:nvGraphicFramePr>
        <p:xfrm>
          <a:off x="584200" y="1435100"/>
          <a:ext cx="11018838" cy="48339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7569652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65A43-DE51-415D-8BDE-9BE68D13E2D1}"/>
              </a:ext>
            </a:extLst>
          </p:cNvPr>
          <p:cNvSpPr>
            <a:spLocks noGrp="1"/>
          </p:cNvSpPr>
          <p:nvPr>
            <p:ph type="title"/>
          </p:nvPr>
        </p:nvSpPr>
        <p:spPr/>
        <p:txBody>
          <a:bodyPr/>
          <a:lstStyle/>
          <a:p>
            <a:r>
              <a:rPr lang="en-US" dirty="0"/>
              <a:t>A FSI Bot Rebuild Journey</a:t>
            </a:r>
          </a:p>
        </p:txBody>
      </p:sp>
      <p:sp>
        <p:nvSpPr>
          <p:cNvPr id="3" name="Text Placeholder 2">
            <a:extLst>
              <a:ext uri="{FF2B5EF4-FFF2-40B4-BE49-F238E27FC236}">
                <a16:creationId xmlns:a16="http://schemas.microsoft.com/office/drawing/2014/main" id="{331F24BD-1617-417D-A651-4C012DDA991F}"/>
              </a:ext>
            </a:extLst>
          </p:cNvPr>
          <p:cNvSpPr>
            <a:spLocks noGrp="1"/>
          </p:cNvSpPr>
          <p:nvPr>
            <p:ph type="body" sz="quarter" idx="10"/>
          </p:nvPr>
        </p:nvSpPr>
        <p:spPr>
          <a:xfrm>
            <a:off x="586390" y="1434370"/>
            <a:ext cx="11018520" cy="4998291"/>
          </a:xfrm>
        </p:spPr>
        <p:txBody>
          <a:bodyPr/>
          <a:lstStyle/>
          <a:p>
            <a:r>
              <a:rPr lang="en-US" dirty="0"/>
              <a:t>5 minutes to build the QNA</a:t>
            </a:r>
          </a:p>
          <a:p>
            <a:r>
              <a:rPr lang="en-US" dirty="0"/>
              <a:t>2 hour to build the Bot Conversational Flow – Bot Composer</a:t>
            </a:r>
          </a:p>
          <a:p>
            <a:r>
              <a:rPr lang="en-US" dirty="0"/>
              <a:t>30 minutes publish to Azure </a:t>
            </a:r>
          </a:p>
          <a:p>
            <a:r>
              <a:rPr lang="en-US" dirty="0"/>
              <a:t>1 hour integrate with Teams</a:t>
            </a:r>
          </a:p>
          <a:p>
            <a:r>
              <a:rPr lang="en-US" dirty="0"/>
              <a:t>1 hour to set up DevOps Pipeline</a:t>
            </a:r>
          </a:p>
          <a:p>
            <a:r>
              <a:rPr lang="en-US" dirty="0"/>
              <a:t>1 hour integrate with Azure Communication Services (in building)</a:t>
            </a:r>
          </a:p>
          <a:p>
            <a:r>
              <a:rPr lang="en-US" dirty="0"/>
              <a:t>5 hours extension to data services (databricks, cosmos </a:t>
            </a:r>
            <a:r>
              <a:rPr lang="en-US" dirty="0" err="1"/>
              <a:t>db</a:t>
            </a:r>
            <a:r>
              <a:rPr lang="en-US" dirty="0"/>
              <a:t>, azure data lake) for advanced ML work (in building)</a:t>
            </a:r>
          </a:p>
          <a:p>
            <a:endParaRPr lang="en-US" dirty="0"/>
          </a:p>
          <a:p>
            <a:r>
              <a:rPr lang="en-US" b="1" dirty="0">
                <a:solidFill>
                  <a:schemeClr val="accent1"/>
                </a:solidFill>
              </a:rPr>
              <a:t>– Just a 2 days effort</a:t>
            </a:r>
          </a:p>
        </p:txBody>
      </p:sp>
    </p:spTree>
    <p:extLst>
      <p:ext uri="{BB962C8B-B14F-4D97-AF65-F5344CB8AC3E}">
        <p14:creationId xmlns:p14="http://schemas.microsoft.com/office/powerpoint/2010/main" val="410058023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43861-CEDA-4B02-A54B-D42B2D2FF681}"/>
              </a:ext>
            </a:extLst>
          </p:cNvPr>
          <p:cNvSpPr>
            <a:spLocks noGrp="1"/>
          </p:cNvSpPr>
          <p:nvPr>
            <p:ph type="title"/>
          </p:nvPr>
        </p:nvSpPr>
        <p:spPr/>
        <p:txBody>
          <a:bodyPr/>
          <a:lstStyle/>
          <a:p>
            <a:r>
              <a:rPr lang="en-US" dirty="0"/>
              <a:t>Partner/Customer Skill Enablement Plan </a:t>
            </a:r>
          </a:p>
        </p:txBody>
      </p:sp>
      <p:graphicFrame>
        <p:nvGraphicFramePr>
          <p:cNvPr id="4" name="Diagram 3">
            <a:extLst>
              <a:ext uri="{FF2B5EF4-FFF2-40B4-BE49-F238E27FC236}">
                <a16:creationId xmlns:a16="http://schemas.microsoft.com/office/drawing/2014/main" id="{C1B3567B-BF88-4C43-B3BA-937449A8556D}"/>
              </a:ext>
            </a:extLst>
          </p:cNvPr>
          <p:cNvGraphicFramePr/>
          <p:nvPr>
            <p:extLst>
              <p:ext uri="{D42A27DB-BD31-4B8C-83A1-F6EECF244321}">
                <p14:modId xmlns:p14="http://schemas.microsoft.com/office/powerpoint/2010/main" val="3431703343"/>
              </p:ext>
            </p:extLst>
          </p:nvPr>
        </p:nvGraphicFramePr>
        <p:xfrm>
          <a:off x="1534459" y="719666"/>
          <a:ext cx="9364382"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403155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344F4-927E-4244-9522-FE7DBEEEA3BC}"/>
              </a:ext>
            </a:extLst>
          </p:cNvPr>
          <p:cNvSpPr>
            <a:spLocks noGrp="1"/>
          </p:cNvSpPr>
          <p:nvPr>
            <p:ph type="title"/>
          </p:nvPr>
        </p:nvSpPr>
        <p:spPr>
          <a:xfrm>
            <a:off x="588263" y="457200"/>
            <a:ext cx="11018520" cy="553998"/>
          </a:xfrm>
        </p:spPr>
        <p:txBody>
          <a:bodyPr wrap="square" anchor="t">
            <a:normAutofit/>
          </a:bodyPr>
          <a:lstStyle/>
          <a:p>
            <a:r>
              <a:rPr lang="en-US" dirty="0"/>
              <a:t>Roadmap</a:t>
            </a:r>
          </a:p>
        </p:txBody>
      </p:sp>
      <p:graphicFrame>
        <p:nvGraphicFramePr>
          <p:cNvPr id="6" name="Diagram 3">
            <a:extLst>
              <a:ext uri="{FF2B5EF4-FFF2-40B4-BE49-F238E27FC236}">
                <a16:creationId xmlns:a16="http://schemas.microsoft.com/office/drawing/2014/main" id="{59C61ED7-E17C-45D3-8902-4B2F81F2522D}"/>
              </a:ext>
            </a:extLst>
          </p:cNvPr>
          <p:cNvGraphicFramePr/>
          <p:nvPr>
            <p:extLst>
              <p:ext uri="{D42A27DB-BD31-4B8C-83A1-F6EECF244321}">
                <p14:modId xmlns:p14="http://schemas.microsoft.com/office/powerpoint/2010/main" val="3343249909"/>
              </p:ext>
            </p:extLst>
          </p:nvPr>
        </p:nvGraphicFramePr>
        <p:xfrm>
          <a:off x="584200" y="1435100"/>
          <a:ext cx="11018838" cy="48339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1876279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0A842-B6BE-45D0-9438-E03BF2DD78ED}"/>
              </a:ext>
            </a:extLst>
          </p:cNvPr>
          <p:cNvSpPr>
            <a:spLocks noGrp="1"/>
          </p:cNvSpPr>
          <p:nvPr>
            <p:ph type="title"/>
          </p:nvPr>
        </p:nvSpPr>
        <p:spPr>
          <a:xfrm>
            <a:off x="269241" y="-832882"/>
            <a:ext cx="5378548" cy="832882"/>
          </a:xfrm>
        </p:spPr>
        <p:txBody>
          <a:bodyPr vert="horz" wrap="square" lIns="146304" tIns="91440" rIns="146304" bIns="91440" rtlCol="0" anchor="b">
            <a:spAutoFit/>
          </a:bodyPr>
          <a:lstStyle/>
          <a:p>
            <a:r>
              <a:rPr lang="en-US"/>
              <a:t>Call to Action</a:t>
            </a:r>
          </a:p>
        </p:txBody>
      </p:sp>
      <p:sp>
        <p:nvSpPr>
          <p:cNvPr id="9" name="arrow_15">
            <a:extLst>
              <a:ext uri="{FF2B5EF4-FFF2-40B4-BE49-F238E27FC236}">
                <a16:creationId xmlns:a16="http://schemas.microsoft.com/office/drawing/2014/main" id="{37E10210-652C-4569-896D-AB1AE54641A1}"/>
              </a:ext>
              <a:ext uri="{C183D7F6-B498-43B3-948B-1728B52AA6E4}">
                <adec:decorative xmlns:adec="http://schemas.microsoft.com/office/drawing/2017/decorative" val="1"/>
              </a:ext>
            </a:extLst>
          </p:cNvPr>
          <p:cNvSpPr>
            <a:spLocks noChangeAspect="1" noEditPoints="1"/>
          </p:cNvSpPr>
          <p:nvPr/>
        </p:nvSpPr>
        <p:spPr bwMode="auto">
          <a:xfrm>
            <a:off x="192010" y="985058"/>
            <a:ext cx="701842" cy="698654"/>
          </a:xfrm>
          <a:custGeom>
            <a:avLst/>
            <a:gdLst>
              <a:gd name="T0" fmla="*/ 0 w 304"/>
              <a:gd name="T1" fmla="*/ 151 h 303"/>
              <a:gd name="T2" fmla="*/ 152 w 304"/>
              <a:gd name="T3" fmla="*/ 0 h 303"/>
              <a:gd name="T4" fmla="*/ 304 w 304"/>
              <a:gd name="T5" fmla="*/ 151 h 303"/>
              <a:gd name="T6" fmla="*/ 152 w 304"/>
              <a:gd name="T7" fmla="*/ 303 h 303"/>
              <a:gd name="T8" fmla="*/ 0 w 304"/>
              <a:gd name="T9" fmla="*/ 151 h 303"/>
              <a:gd name="T10" fmla="*/ 151 w 304"/>
              <a:gd name="T11" fmla="*/ 223 h 303"/>
              <a:gd name="T12" fmla="*/ 223 w 304"/>
              <a:gd name="T13" fmla="*/ 151 h 303"/>
              <a:gd name="T14" fmla="*/ 151 w 304"/>
              <a:gd name="T15" fmla="*/ 79 h 303"/>
              <a:gd name="T16" fmla="*/ 223 w 304"/>
              <a:gd name="T17" fmla="*/ 151 h 303"/>
              <a:gd name="T18" fmla="*/ 73 w 304"/>
              <a:gd name="T19" fmla="*/ 151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4" h="303">
                <a:moveTo>
                  <a:pt x="0" y="151"/>
                </a:moveTo>
                <a:cubicBezTo>
                  <a:pt x="0" y="68"/>
                  <a:pt x="68" y="0"/>
                  <a:pt x="152" y="0"/>
                </a:cubicBezTo>
                <a:cubicBezTo>
                  <a:pt x="236" y="0"/>
                  <a:pt x="304" y="68"/>
                  <a:pt x="304" y="151"/>
                </a:cubicBezTo>
                <a:cubicBezTo>
                  <a:pt x="304" y="235"/>
                  <a:pt x="236" y="303"/>
                  <a:pt x="152" y="303"/>
                </a:cubicBezTo>
                <a:cubicBezTo>
                  <a:pt x="68" y="303"/>
                  <a:pt x="0" y="235"/>
                  <a:pt x="0" y="151"/>
                </a:cubicBezTo>
                <a:close/>
                <a:moveTo>
                  <a:pt x="151" y="223"/>
                </a:moveTo>
                <a:cubicBezTo>
                  <a:pt x="223" y="151"/>
                  <a:pt x="223" y="151"/>
                  <a:pt x="223" y="151"/>
                </a:cubicBezTo>
                <a:cubicBezTo>
                  <a:pt x="151" y="79"/>
                  <a:pt x="151" y="79"/>
                  <a:pt x="151" y="79"/>
                </a:cubicBezTo>
                <a:moveTo>
                  <a:pt x="223" y="151"/>
                </a:moveTo>
                <a:cubicBezTo>
                  <a:pt x="73" y="151"/>
                  <a:pt x="73" y="151"/>
                  <a:pt x="73" y="151"/>
                </a:cubicBezTo>
              </a:path>
            </a:pathLst>
          </a:custGeom>
          <a:noFill/>
          <a:ln w="28575" cap="sq">
            <a:solidFill>
              <a:schemeClr val="accent1"/>
            </a:solidFill>
            <a:prstDash val="solid"/>
            <a:miter lim="800000"/>
            <a:headEnd/>
            <a:tailEnd/>
          </a:ln>
        </p:spPr>
        <p:txBody>
          <a:bodyPr vert="horz" wrap="square" lIns="89630" tIns="44814" rIns="89630" bIns="44814" numCol="1" anchor="t" anchorCtr="0" compatLnSpc="1">
            <a:prstTxWarp prst="textNoShape">
              <a:avLst/>
            </a:prstTxWarp>
          </a:bodyPr>
          <a:lstStyle>
            <a:defPPr>
              <a:defRPr lang="en-US"/>
            </a:defPPr>
            <a:lvl1pPr marL="0" algn="l" defTabSz="914314" rtl="0" eaLnBrk="1" latinLnBrk="0" hangingPunct="1">
              <a:defRPr sz="1800" kern="1200">
                <a:solidFill>
                  <a:schemeClr val="tx1"/>
                </a:solidFill>
                <a:latin typeface="+mn-lt"/>
                <a:ea typeface="+mn-ea"/>
                <a:cs typeface="+mn-cs"/>
              </a:defRPr>
            </a:lvl1pPr>
            <a:lvl2pPr marL="457157" algn="l" defTabSz="914314" rtl="0" eaLnBrk="1" latinLnBrk="0" hangingPunct="1">
              <a:defRPr sz="1800" kern="1200">
                <a:solidFill>
                  <a:schemeClr val="tx1"/>
                </a:solidFill>
                <a:latin typeface="+mn-lt"/>
                <a:ea typeface="+mn-ea"/>
                <a:cs typeface="+mn-cs"/>
              </a:defRPr>
            </a:lvl2pPr>
            <a:lvl3pPr marL="914314" algn="l" defTabSz="914314" rtl="0" eaLnBrk="1" latinLnBrk="0" hangingPunct="1">
              <a:defRPr sz="1800" kern="1200">
                <a:solidFill>
                  <a:schemeClr val="tx1"/>
                </a:solidFill>
                <a:latin typeface="+mn-lt"/>
                <a:ea typeface="+mn-ea"/>
                <a:cs typeface="+mn-cs"/>
              </a:defRPr>
            </a:lvl3pPr>
            <a:lvl4pPr marL="1371471" algn="l" defTabSz="914314" rtl="0" eaLnBrk="1" latinLnBrk="0" hangingPunct="1">
              <a:defRPr sz="1800" kern="1200">
                <a:solidFill>
                  <a:schemeClr val="tx1"/>
                </a:solidFill>
                <a:latin typeface="+mn-lt"/>
                <a:ea typeface="+mn-ea"/>
                <a:cs typeface="+mn-cs"/>
              </a:defRPr>
            </a:lvl4pPr>
            <a:lvl5pPr marL="1828628" algn="l" defTabSz="914314" rtl="0" eaLnBrk="1" latinLnBrk="0" hangingPunct="1">
              <a:defRPr sz="1800" kern="1200">
                <a:solidFill>
                  <a:schemeClr val="tx1"/>
                </a:solidFill>
                <a:latin typeface="+mn-lt"/>
                <a:ea typeface="+mn-ea"/>
                <a:cs typeface="+mn-cs"/>
              </a:defRPr>
            </a:lvl5pPr>
            <a:lvl6pPr marL="2285785" algn="l" defTabSz="914314" rtl="0" eaLnBrk="1" latinLnBrk="0" hangingPunct="1">
              <a:defRPr sz="1800" kern="1200">
                <a:solidFill>
                  <a:schemeClr val="tx1"/>
                </a:solidFill>
                <a:latin typeface="+mn-lt"/>
                <a:ea typeface="+mn-ea"/>
                <a:cs typeface="+mn-cs"/>
              </a:defRPr>
            </a:lvl6pPr>
            <a:lvl7pPr marL="2742942" algn="l" defTabSz="914314" rtl="0" eaLnBrk="1" latinLnBrk="0" hangingPunct="1">
              <a:defRPr sz="1800" kern="1200">
                <a:solidFill>
                  <a:schemeClr val="tx1"/>
                </a:solidFill>
                <a:latin typeface="+mn-lt"/>
                <a:ea typeface="+mn-ea"/>
                <a:cs typeface="+mn-cs"/>
              </a:defRPr>
            </a:lvl7pPr>
            <a:lvl8pPr marL="3200099" algn="l" defTabSz="914314" rtl="0" eaLnBrk="1" latinLnBrk="0" hangingPunct="1">
              <a:defRPr sz="1800" kern="1200">
                <a:solidFill>
                  <a:schemeClr val="tx1"/>
                </a:solidFill>
                <a:latin typeface="+mn-lt"/>
                <a:ea typeface="+mn-ea"/>
                <a:cs typeface="+mn-cs"/>
              </a:defRPr>
            </a:lvl8pPr>
            <a:lvl9pPr marL="3657256" algn="l" defTabSz="914314" rtl="0" eaLnBrk="1" latinLnBrk="0" hangingPunct="1">
              <a:defRPr sz="1800" kern="1200">
                <a:solidFill>
                  <a:schemeClr val="tx1"/>
                </a:solidFill>
                <a:latin typeface="+mn-lt"/>
                <a:ea typeface="+mn-ea"/>
                <a:cs typeface="+mn-cs"/>
              </a:defRPr>
            </a:lvl9pPr>
          </a:lstStyle>
          <a:p>
            <a:pPr marL="0" marR="0" lvl="0" indent="0" algn="l" defTabSz="914052" rtl="0" eaLnBrk="1" fontAlgn="auto" latinLnBrk="0" hangingPunct="1">
              <a:lnSpc>
                <a:spcPct val="100000"/>
              </a:lnSpc>
              <a:spcBef>
                <a:spcPts val="0"/>
              </a:spcBef>
              <a:spcAft>
                <a:spcPts val="0"/>
              </a:spcAft>
              <a:buClrTx/>
              <a:buSzTx/>
              <a:buFontTx/>
              <a:buNone/>
              <a:tabLst/>
              <a:defRPr/>
            </a:pPr>
            <a:endParaRPr kumimoji="0" lang="en-US" sz="882" b="0" i="0" u="none" strike="noStrike" kern="1200" cap="none" spc="0" normalizeH="0" baseline="0" noProof="0">
              <a:ln>
                <a:noFill/>
              </a:ln>
              <a:gradFill>
                <a:gsLst>
                  <a:gs pos="0">
                    <a:srgbClr val="505050"/>
                  </a:gs>
                  <a:gs pos="100000">
                    <a:srgbClr val="505050"/>
                  </a:gs>
                </a:gsLst>
                <a:lin ang="5400000" scaled="1"/>
              </a:gradFill>
              <a:effectLst/>
              <a:uLnTx/>
              <a:uFillTx/>
              <a:latin typeface="Segoe UI Semilight"/>
              <a:ea typeface="+mn-ea"/>
              <a:cs typeface="+mn-cs"/>
            </a:endParaRPr>
          </a:p>
        </p:txBody>
      </p:sp>
      <p:sp>
        <p:nvSpPr>
          <p:cNvPr id="7" name="arrow_15">
            <a:extLst>
              <a:ext uri="{FF2B5EF4-FFF2-40B4-BE49-F238E27FC236}">
                <a16:creationId xmlns:a16="http://schemas.microsoft.com/office/drawing/2014/main" id="{7163BA5F-4A0F-435B-8778-95274A379CB6}"/>
              </a:ext>
              <a:ext uri="{C183D7F6-B498-43B3-948B-1728B52AA6E4}">
                <adec:decorative xmlns:adec="http://schemas.microsoft.com/office/drawing/2017/decorative" val="1"/>
              </a:ext>
            </a:extLst>
          </p:cNvPr>
          <p:cNvSpPr>
            <a:spLocks noChangeAspect="1" noEditPoints="1"/>
          </p:cNvSpPr>
          <p:nvPr/>
        </p:nvSpPr>
        <p:spPr bwMode="auto">
          <a:xfrm>
            <a:off x="192010" y="2723175"/>
            <a:ext cx="701842" cy="698654"/>
          </a:xfrm>
          <a:custGeom>
            <a:avLst/>
            <a:gdLst>
              <a:gd name="T0" fmla="*/ 0 w 304"/>
              <a:gd name="T1" fmla="*/ 151 h 303"/>
              <a:gd name="T2" fmla="*/ 152 w 304"/>
              <a:gd name="T3" fmla="*/ 0 h 303"/>
              <a:gd name="T4" fmla="*/ 304 w 304"/>
              <a:gd name="T5" fmla="*/ 151 h 303"/>
              <a:gd name="T6" fmla="*/ 152 w 304"/>
              <a:gd name="T7" fmla="*/ 303 h 303"/>
              <a:gd name="T8" fmla="*/ 0 w 304"/>
              <a:gd name="T9" fmla="*/ 151 h 303"/>
              <a:gd name="T10" fmla="*/ 151 w 304"/>
              <a:gd name="T11" fmla="*/ 223 h 303"/>
              <a:gd name="T12" fmla="*/ 223 w 304"/>
              <a:gd name="T13" fmla="*/ 151 h 303"/>
              <a:gd name="T14" fmla="*/ 151 w 304"/>
              <a:gd name="T15" fmla="*/ 79 h 303"/>
              <a:gd name="T16" fmla="*/ 223 w 304"/>
              <a:gd name="T17" fmla="*/ 151 h 303"/>
              <a:gd name="T18" fmla="*/ 73 w 304"/>
              <a:gd name="T19" fmla="*/ 151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4" h="303">
                <a:moveTo>
                  <a:pt x="0" y="151"/>
                </a:moveTo>
                <a:cubicBezTo>
                  <a:pt x="0" y="68"/>
                  <a:pt x="68" y="0"/>
                  <a:pt x="152" y="0"/>
                </a:cubicBezTo>
                <a:cubicBezTo>
                  <a:pt x="236" y="0"/>
                  <a:pt x="304" y="68"/>
                  <a:pt x="304" y="151"/>
                </a:cubicBezTo>
                <a:cubicBezTo>
                  <a:pt x="304" y="235"/>
                  <a:pt x="236" y="303"/>
                  <a:pt x="152" y="303"/>
                </a:cubicBezTo>
                <a:cubicBezTo>
                  <a:pt x="68" y="303"/>
                  <a:pt x="0" y="235"/>
                  <a:pt x="0" y="151"/>
                </a:cubicBezTo>
                <a:close/>
                <a:moveTo>
                  <a:pt x="151" y="223"/>
                </a:moveTo>
                <a:cubicBezTo>
                  <a:pt x="223" y="151"/>
                  <a:pt x="223" y="151"/>
                  <a:pt x="223" y="151"/>
                </a:cubicBezTo>
                <a:cubicBezTo>
                  <a:pt x="151" y="79"/>
                  <a:pt x="151" y="79"/>
                  <a:pt x="151" y="79"/>
                </a:cubicBezTo>
                <a:moveTo>
                  <a:pt x="223" y="151"/>
                </a:moveTo>
                <a:cubicBezTo>
                  <a:pt x="73" y="151"/>
                  <a:pt x="73" y="151"/>
                  <a:pt x="73" y="151"/>
                </a:cubicBezTo>
              </a:path>
            </a:pathLst>
          </a:custGeom>
          <a:noFill/>
          <a:ln w="28575" cap="sq">
            <a:solidFill>
              <a:schemeClr val="accent1"/>
            </a:solidFill>
            <a:prstDash val="solid"/>
            <a:miter lim="800000"/>
            <a:headEnd/>
            <a:tailEnd/>
          </a:ln>
        </p:spPr>
        <p:txBody>
          <a:bodyPr vert="horz" wrap="square" lIns="89630" tIns="44814" rIns="89630" bIns="44814" numCol="1" anchor="t" anchorCtr="0" compatLnSpc="1">
            <a:prstTxWarp prst="textNoShape">
              <a:avLst/>
            </a:prstTxWarp>
          </a:bodyPr>
          <a:lstStyle>
            <a:defPPr>
              <a:defRPr lang="en-US"/>
            </a:defPPr>
            <a:lvl1pPr marL="0" algn="l" defTabSz="914314" rtl="0" eaLnBrk="1" latinLnBrk="0" hangingPunct="1">
              <a:defRPr sz="1800" kern="1200">
                <a:solidFill>
                  <a:schemeClr val="tx1"/>
                </a:solidFill>
                <a:latin typeface="+mn-lt"/>
                <a:ea typeface="+mn-ea"/>
                <a:cs typeface="+mn-cs"/>
              </a:defRPr>
            </a:lvl1pPr>
            <a:lvl2pPr marL="457157" algn="l" defTabSz="914314" rtl="0" eaLnBrk="1" latinLnBrk="0" hangingPunct="1">
              <a:defRPr sz="1800" kern="1200">
                <a:solidFill>
                  <a:schemeClr val="tx1"/>
                </a:solidFill>
                <a:latin typeface="+mn-lt"/>
                <a:ea typeface="+mn-ea"/>
                <a:cs typeface="+mn-cs"/>
              </a:defRPr>
            </a:lvl2pPr>
            <a:lvl3pPr marL="914314" algn="l" defTabSz="914314" rtl="0" eaLnBrk="1" latinLnBrk="0" hangingPunct="1">
              <a:defRPr sz="1800" kern="1200">
                <a:solidFill>
                  <a:schemeClr val="tx1"/>
                </a:solidFill>
                <a:latin typeface="+mn-lt"/>
                <a:ea typeface="+mn-ea"/>
                <a:cs typeface="+mn-cs"/>
              </a:defRPr>
            </a:lvl3pPr>
            <a:lvl4pPr marL="1371471" algn="l" defTabSz="914314" rtl="0" eaLnBrk="1" latinLnBrk="0" hangingPunct="1">
              <a:defRPr sz="1800" kern="1200">
                <a:solidFill>
                  <a:schemeClr val="tx1"/>
                </a:solidFill>
                <a:latin typeface="+mn-lt"/>
                <a:ea typeface="+mn-ea"/>
                <a:cs typeface="+mn-cs"/>
              </a:defRPr>
            </a:lvl4pPr>
            <a:lvl5pPr marL="1828628" algn="l" defTabSz="914314" rtl="0" eaLnBrk="1" latinLnBrk="0" hangingPunct="1">
              <a:defRPr sz="1800" kern="1200">
                <a:solidFill>
                  <a:schemeClr val="tx1"/>
                </a:solidFill>
                <a:latin typeface="+mn-lt"/>
                <a:ea typeface="+mn-ea"/>
                <a:cs typeface="+mn-cs"/>
              </a:defRPr>
            </a:lvl5pPr>
            <a:lvl6pPr marL="2285785" algn="l" defTabSz="914314" rtl="0" eaLnBrk="1" latinLnBrk="0" hangingPunct="1">
              <a:defRPr sz="1800" kern="1200">
                <a:solidFill>
                  <a:schemeClr val="tx1"/>
                </a:solidFill>
                <a:latin typeface="+mn-lt"/>
                <a:ea typeface="+mn-ea"/>
                <a:cs typeface="+mn-cs"/>
              </a:defRPr>
            </a:lvl6pPr>
            <a:lvl7pPr marL="2742942" algn="l" defTabSz="914314" rtl="0" eaLnBrk="1" latinLnBrk="0" hangingPunct="1">
              <a:defRPr sz="1800" kern="1200">
                <a:solidFill>
                  <a:schemeClr val="tx1"/>
                </a:solidFill>
                <a:latin typeface="+mn-lt"/>
                <a:ea typeface="+mn-ea"/>
                <a:cs typeface="+mn-cs"/>
              </a:defRPr>
            </a:lvl7pPr>
            <a:lvl8pPr marL="3200099" algn="l" defTabSz="914314" rtl="0" eaLnBrk="1" latinLnBrk="0" hangingPunct="1">
              <a:defRPr sz="1800" kern="1200">
                <a:solidFill>
                  <a:schemeClr val="tx1"/>
                </a:solidFill>
                <a:latin typeface="+mn-lt"/>
                <a:ea typeface="+mn-ea"/>
                <a:cs typeface="+mn-cs"/>
              </a:defRPr>
            </a:lvl8pPr>
            <a:lvl9pPr marL="3657256" algn="l" defTabSz="914314" rtl="0" eaLnBrk="1" latinLnBrk="0" hangingPunct="1">
              <a:defRPr sz="1800" kern="1200">
                <a:solidFill>
                  <a:schemeClr val="tx1"/>
                </a:solidFill>
                <a:latin typeface="+mn-lt"/>
                <a:ea typeface="+mn-ea"/>
                <a:cs typeface="+mn-cs"/>
              </a:defRPr>
            </a:lvl9pPr>
          </a:lstStyle>
          <a:p>
            <a:pPr marL="0" marR="0" lvl="0" indent="0" algn="l" defTabSz="914052" rtl="0" eaLnBrk="1" fontAlgn="auto" latinLnBrk="0" hangingPunct="1">
              <a:lnSpc>
                <a:spcPct val="100000"/>
              </a:lnSpc>
              <a:spcBef>
                <a:spcPts val="0"/>
              </a:spcBef>
              <a:spcAft>
                <a:spcPts val="0"/>
              </a:spcAft>
              <a:buClrTx/>
              <a:buSzTx/>
              <a:buFontTx/>
              <a:buNone/>
              <a:tabLst/>
              <a:defRPr/>
            </a:pPr>
            <a:endParaRPr kumimoji="0" lang="en-US" sz="882" b="0" i="0" u="none" strike="noStrike" kern="1200" cap="none" spc="0" normalizeH="0" baseline="0" noProof="0">
              <a:ln>
                <a:noFill/>
              </a:ln>
              <a:gradFill>
                <a:gsLst>
                  <a:gs pos="0">
                    <a:srgbClr val="505050"/>
                  </a:gs>
                  <a:gs pos="100000">
                    <a:srgbClr val="505050"/>
                  </a:gs>
                </a:gsLst>
                <a:lin ang="5400000" scaled="1"/>
              </a:gradFill>
              <a:effectLst/>
              <a:uLnTx/>
              <a:uFillTx/>
              <a:latin typeface="Segoe UI Semilight"/>
              <a:ea typeface="+mn-ea"/>
              <a:cs typeface="+mn-cs"/>
            </a:endParaRPr>
          </a:p>
        </p:txBody>
      </p:sp>
      <p:sp>
        <p:nvSpPr>
          <p:cNvPr id="11" name="arrow_15">
            <a:extLst>
              <a:ext uri="{FF2B5EF4-FFF2-40B4-BE49-F238E27FC236}">
                <a16:creationId xmlns:a16="http://schemas.microsoft.com/office/drawing/2014/main" id="{1357D8C0-29A2-4B0A-9246-3B55E269C5FE}"/>
              </a:ext>
              <a:ext uri="{C183D7F6-B498-43B3-948B-1728B52AA6E4}">
                <adec:decorative xmlns:adec="http://schemas.microsoft.com/office/drawing/2017/decorative" val="1"/>
              </a:ext>
            </a:extLst>
          </p:cNvPr>
          <p:cNvSpPr>
            <a:spLocks noChangeAspect="1" noEditPoints="1"/>
          </p:cNvSpPr>
          <p:nvPr/>
        </p:nvSpPr>
        <p:spPr bwMode="auto">
          <a:xfrm>
            <a:off x="192010" y="4461291"/>
            <a:ext cx="701842" cy="698654"/>
          </a:xfrm>
          <a:custGeom>
            <a:avLst/>
            <a:gdLst>
              <a:gd name="T0" fmla="*/ 0 w 304"/>
              <a:gd name="T1" fmla="*/ 151 h 303"/>
              <a:gd name="T2" fmla="*/ 152 w 304"/>
              <a:gd name="T3" fmla="*/ 0 h 303"/>
              <a:gd name="T4" fmla="*/ 304 w 304"/>
              <a:gd name="T5" fmla="*/ 151 h 303"/>
              <a:gd name="T6" fmla="*/ 152 w 304"/>
              <a:gd name="T7" fmla="*/ 303 h 303"/>
              <a:gd name="T8" fmla="*/ 0 w 304"/>
              <a:gd name="T9" fmla="*/ 151 h 303"/>
              <a:gd name="T10" fmla="*/ 151 w 304"/>
              <a:gd name="T11" fmla="*/ 223 h 303"/>
              <a:gd name="T12" fmla="*/ 223 w 304"/>
              <a:gd name="T13" fmla="*/ 151 h 303"/>
              <a:gd name="T14" fmla="*/ 151 w 304"/>
              <a:gd name="T15" fmla="*/ 79 h 303"/>
              <a:gd name="T16" fmla="*/ 223 w 304"/>
              <a:gd name="T17" fmla="*/ 151 h 303"/>
              <a:gd name="T18" fmla="*/ 73 w 304"/>
              <a:gd name="T19" fmla="*/ 151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4" h="303">
                <a:moveTo>
                  <a:pt x="0" y="151"/>
                </a:moveTo>
                <a:cubicBezTo>
                  <a:pt x="0" y="68"/>
                  <a:pt x="68" y="0"/>
                  <a:pt x="152" y="0"/>
                </a:cubicBezTo>
                <a:cubicBezTo>
                  <a:pt x="236" y="0"/>
                  <a:pt x="304" y="68"/>
                  <a:pt x="304" y="151"/>
                </a:cubicBezTo>
                <a:cubicBezTo>
                  <a:pt x="304" y="235"/>
                  <a:pt x="236" y="303"/>
                  <a:pt x="152" y="303"/>
                </a:cubicBezTo>
                <a:cubicBezTo>
                  <a:pt x="68" y="303"/>
                  <a:pt x="0" y="235"/>
                  <a:pt x="0" y="151"/>
                </a:cubicBezTo>
                <a:close/>
                <a:moveTo>
                  <a:pt x="151" y="223"/>
                </a:moveTo>
                <a:cubicBezTo>
                  <a:pt x="223" y="151"/>
                  <a:pt x="223" y="151"/>
                  <a:pt x="223" y="151"/>
                </a:cubicBezTo>
                <a:cubicBezTo>
                  <a:pt x="151" y="79"/>
                  <a:pt x="151" y="79"/>
                  <a:pt x="151" y="79"/>
                </a:cubicBezTo>
                <a:moveTo>
                  <a:pt x="223" y="151"/>
                </a:moveTo>
                <a:cubicBezTo>
                  <a:pt x="73" y="151"/>
                  <a:pt x="73" y="151"/>
                  <a:pt x="73" y="151"/>
                </a:cubicBezTo>
              </a:path>
            </a:pathLst>
          </a:custGeom>
          <a:noFill/>
          <a:ln w="28575" cap="sq">
            <a:solidFill>
              <a:schemeClr val="accent1"/>
            </a:solidFill>
            <a:prstDash val="solid"/>
            <a:miter lim="800000"/>
            <a:headEnd/>
            <a:tailEnd/>
          </a:ln>
        </p:spPr>
        <p:txBody>
          <a:bodyPr vert="horz" wrap="square" lIns="89630" tIns="44814" rIns="89630" bIns="44814" numCol="1" anchor="t" anchorCtr="0" compatLnSpc="1">
            <a:prstTxWarp prst="textNoShape">
              <a:avLst/>
            </a:prstTxWarp>
          </a:bodyPr>
          <a:lstStyle>
            <a:defPPr>
              <a:defRPr lang="en-US"/>
            </a:defPPr>
            <a:lvl1pPr marL="0" algn="l" defTabSz="914314" rtl="0" eaLnBrk="1" latinLnBrk="0" hangingPunct="1">
              <a:defRPr sz="1800" kern="1200">
                <a:solidFill>
                  <a:schemeClr val="tx1"/>
                </a:solidFill>
                <a:latin typeface="+mn-lt"/>
                <a:ea typeface="+mn-ea"/>
                <a:cs typeface="+mn-cs"/>
              </a:defRPr>
            </a:lvl1pPr>
            <a:lvl2pPr marL="457157" algn="l" defTabSz="914314" rtl="0" eaLnBrk="1" latinLnBrk="0" hangingPunct="1">
              <a:defRPr sz="1800" kern="1200">
                <a:solidFill>
                  <a:schemeClr val="tx1"/>
                </a:solidFill>
                <a:latin typeface="+mn-lt"/>
                <a:ea typeface="+mn-ea"/>
                <a:cs typeface="+mn-cs"/>
              </a:defRPr>
            </a:lvl2pPr>
            <a:lvl3pPr marL="914314" algn="l" defTabSz="914314" rtl="0" eaLnBrk="1" latinLnBrk="0" hangingPunct="1">
              <a:defRPr sz="1800" kern="1200">
                <a:solidFill>
                  <a:schemeClr val="tx1"/>
                </a:solidFill>
                <a:latin typeface="+mn-lt"/>
                <a:ea typeface="+mn-ea"/>
                <a:cs typeface="+mn-cs"/>
              </a:defRPr>
            </a:lvl3pPr>
            <a:lvl4pPr marL="1371471" algn="l" defTabSz="914314" rtl="0" eaLnBrk="1" latinLnBrk="0" hangingPunct="1">
              <a:defRPr sz="1800" kern="1200">
                <a:solidFill>
                  <a:schemeClr val="tx1"/>
                </a:solidFill>
                <a:latin typeface="+mn-lt"/>
                <a:ea typeface="+mn-ea"/>
                <a:cs typeface="+mn-cs"/>
              </a:defRPr>
            </a:lvl4pPr>
            <a:lvl5pPr marL="1828628" algn="l" defTabSz="914314" rtl="0" eaLnBrk="1" latinLnBrk="0" hangingPunct="1">
              <a:defRPr sz="1800" kern="1200">
                <a:solidFill>
                  <a:schemeClr val="tx1"/>
                </a:solidFill>
                <a:latin typeface="+mn-lt"/>
                <a:ea typeface="+mn-ea"/>
                <a:cs typeface="+mn-cs"/>
              </a:defRPr>
            </a:lvl5pPr>
            <a:lvl6pPr marL="2285785" algn="l" defTabSz="914314" rtl="0" eaLnBrk="1" latinLnBrk="0" hangingPunct="1">
              <a:defRPr sz="1800" kern="1200">
                <a:solidFill>
                  <a:schemeClr val="tx1"/>
                </a:solidFill>
                <a:latin typeface="+mn-lt"/>
                <a:ea typeface="+mn-ea"/>
                <a:cs typeface="+mn-cs"/>
              </a:defRPr>
            </a:lvl6pPr>
            <a:lvl7pPr marL="2742942" algn="l" defTabSz="914314" rtl="0" eaLnBrk="1" latinLnBrk="0" hangingPunct="1">
              <a:defRPr sz="1800" kern="1200">
                <a:solidFill>
                  <a:schemeClr val="tx1"/>
                </a:solidFill>
                <a:latin typeface="+mn-lt"/>
                <a:ea typeface="+mn-ea"/>
                <a:cs typeface="+mn-cs"/>
              </a:defRPr>
            </a:lvl7pPr>
            <a:lvl8pPr marL="3200099" algn="l" defTabSz="914314" rtl="0" eaLnBrk="1" latinLnBrk="0" hangingPunct="1">
              <a:defRPr sz="1800" kern="1200">
                <a:solidFill>
                  <a:schemeClr val="tx1"/>
                </a:solidFill>
                <a:latin typeface="+mn-lt"/>
                <a:ea typeface="+mn-ea"/>
                <a:cs typeface="+mn-cs"/>
              </a:defRPr>
            </a:lvl8pPr>
            <a:lvl9pPr marL="3657256" algn="l" defTabSz="914314" rtl="0" eaLnBrk="1" latinLnBrk="0" hangingPunct="1">
              <a:defRPr sz="1800" kern="1200">
                <a:solidFill>
                  <a:schemeClr val="tx1"/>
                </a:solidFill>
                <a:latin typeface="+mn-lt"/>
                <a:ea typeface="+mn-ea"/>
                <a:cs typeface="+mn-cs"/>
              </a:defRPr>
            </a:lvl9pPr>
          </a:lstStyle>
          <a:p>
            <a:pPr marL="0" marR="0" lvl="0" indent="0" algn="l" defTabSz="914052" rtl="0" eaLnBrk="1" fontAlgn="auto" latinLnBrk="0" hangingPunct="1">
              <a:lnSpc>
                <a:spcPct val="100000"/>
              </a:lnSpc>
              <a:spcBef>
                <a:spcPts val="0"/>
              </a:spcBef>
              <a:spcAft>
                <a:spcPts val="0"/>
              </a:spcAft>
              <a:buClrTx/>
              <a:buSzTx/>
              <a:buFontTx/>
              <a:buNone/>
              <a:tabLst/>
              <a:defRPr/>
            </a:pPr>
            <a:endParaRPr kumimoji="0" lang="en-US" sz="882" b="0" i="0" u="none" strike="noStrike" kern="1200" cap="none" spc="0" normalizeH="0" baseline="0" noProof="0">
              <a:ln>
                <a:noFill/>
              </a:ln>
              <a:gradFill>
                <a:gsLst>
                  <a:gs pos="0">
                    <a:srgbClr val="505050"/>
                  </a:gs>
                  <a:gs pos="100000">
                    <a:srgbClr val="505050"/>
                  </a:gs>
                </a:gsLst>
                <a:lin ang="5400000" scaled="1"/>
              </a:gradFill>
              <a:effectLst/>
              <a:uLnTx/>
              <a:uFillTx/>
              <a:latin typeface="Segoe UI Semilight"/>
              <a:ea typeface="+mn-ea"/>
              <a:cs typeface="+mn-cs"/>
            </a:endParaRPr>
          </a:p>
        </p:txBody>
      </p:sp>
      <p:pic>
        <p:nvPicPr>
          <p:cNvPr id="5" name="Picture Placeholder 4" descr="A person sitting at a table holding a Surface tablet">
            <a:extLst>
              <a:ext uri="{FF2B5EF4-FFF2-40B4-BE49-F238E27FC236}">
                <a16:creationId xmlns:a16="http://schemas.microsoft.com/office/drawing/2014/main" id="{C1D6BBFD-4948-48F7-A3D2-3D5AB3BE9FFC}"/>
              </a:ext>
            </a:extLst>
          </p:cNvPr>
          <p:cNvPicPr>
            <a:picLocks noGrp="1" noChangeAspect="1"/>
          </p:cNvPicPr>
          <p:nvPr>
            <p:ph type="pic" sz="quarter" idx="10"/>
          </p:nvPr>
        </p:nvPicPr>
        <p:blipFill>
          <a:blip r:embed="rId3"/>
          <a:srcRect l="20374" r="20374"/>
          <a:stretch>
            <a:fillRect/>
          </a:stretch>
        </p:blipFill>
        <p:spPr/>
      </p:pic>
      <p:sp>
        <p:nvSpPr>
          <p:cNvPr id="3" name="TextBox 2">
            <a:extLst>
              <a:ext uri="{FF2B5EF4-FFF2-40B4-BE49-F238E27FC236}">
                <a16:creationId xmlns:a16="http://schemas.microsoft.com/office/drawing/2014/main" id="{0352C1D5-D6EC-474E-A8E3-BA77E257B3BE}"/>
              </a:ext>
            </a:extLst>
          </p:cNvPr>
          <p:cNvSpPr txBox="1"/>
          <p:nvPr/>
        </p:nvSpPr>
        <p:spPr>
          <a:xfrm>
            <a:off x="1169894" y="1116106"/>
            <a:ext cx="4924551" cy="1286506"/>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Demo End Point: </a:t>
            </a:r>
            <a:r>
              <a:rPr lang="en-US" dirty="0">
                <a:hlinkClick r:id="rId4"/>
              </a:rPr>
              <a:t>https://usocpfsibot.azurewebsites.net</a:t>
            </a:r>
            <a:endParaRPr lang="en-US" dirty="0"/>
          </a:p>
          <a:p>
            <a:pPr>
              <a:lnSpc>
                <a:spcPct val="90000"/>
              </a:lnSpc>
              <a:spcAft>
                <a:spcPts val="600"/>
              </a:spcAft>
            </a:pPr>
            <a:endParaRPr lang="en-US" sz="2400" dirty="0">
              <a:gradFill>
                <a:gsLst>
                  <a:gs pos="2917">
                    <a:schemeClr val="tx1"/>
                  </a:gs>
                  <a:gs pos="30000">
                    <a:schemeClr val="tx1"/>
                  </a:gs>
                </a:gsLst>
                <a:lin ang="5400000" scaled="0"/>
              </a:gradFill>
            </a:endParaRPr>
          </a:p>
        </p:txBody>
      </p:sp>
      <p:sp>
        <p:nvSpPr>
          <p:cNvPr id="12" name="TextBox 11">
            <a:extLst>
              <a:ext uri="{FF2B5EF4-FFF2-40B4-BE49-F238E27FC236}">
                <a16:creationId xmlns:a16="http://schemas.microsoft.com/office/drawing/2014/main" id="{01DEA965-3F65-4958-ABC8-470DF55D0A96}"/>
              </a:ext>
            </a:extLst>
          </p:cNvPr>
          <p:cNvSpPr txBox="1"/>
          <p:nvPr/>
        </p:nvSpPr>
        <p:spPr>
          <a:xfrm>
            <a:off x="1228165" y="2626659"/>
            <a:ext cx="4924551" cy="1557349"/>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WTH Asset Entry:</a:t>
            </a:r>
          </a:p>
          <a:p>
            <a:pPr>
              <a:lnSpc>
                <a:spcPct val="90000"/>
              </a:lnSpc>
              <a:spcAft>
                <a:spcPts val="600"/>
              </a:spcAft>
            </a:pPr>
            <a:r>
              <a:rPr lang="en-US" sz="1600" dirty="0">
                <a:gradFill>
                  <a:gsLst>
                    <a:gs pos="2917">
                      <a:schemeClr val="tx1"/>
                    </a:gs>
                    <a:gs pos="30000">
                      <a:schemeClr val="tx1"/>
                    </a:gs>
                  </a:gsLst>
                  <a:lin ang="5400000" scaled="0"/>
                </a:gradFill>
                <a:hlinkClick r:id="rId5"/>
              </a:rPr>
              <a:t>https://github.com/Microsoft-US-OCP-Conversational-AI/Conversational-AI-Attach-Play</a:t>
            </a:r>
            <a:endParaRPr lang="en-US" sz="1600" dirty="0">
              <a:gradFill>
                <a:gsLst>
                  <a:gs pos="2917">
                    <a:schemeClr val="tx1"/>
                  </a:gs>
                  <a:gs pos="30000">
                    <a:schemeClr val="tx1"/>
                  </a:gs>
                </a:gsLst>
                <a:lin ang="5400000" scaled="0"/>
              </a:gradFill>
            </a:endParaRPr>
          </a:p>
          <a:p>
            <a:pPr>
              <a:lnSpc>
                <a:spcPct val="90000"/>
              </a:lnSpc>
              <a:spcAft>
                <a:spcPts val="600"/>
              </a:spcAft>
            </a:pPr>
            <a:endParaRPr lang="en-US" sz="2400" dirty="0">
              <a:gradFill>
                <a:gsLst>
                  <a:gs pos="2917">
                    <a:schemeClr val="tx1"/>
                  </a:gs>
                  <a:gs pos="30000">
                    <a:schemeClr val="tx1"/>
                  </a:gs>
                </a:gsLst>
                <a:lin ang="5400000" scaled="0"/>
              </a:gradFill>
            </a:endParaRPr>
          </a:p>
        </p:txBody>
      </p:sp>
      <p:sp>
        <p:nvSpPr>
          <p:cNvPr id="4" name="TextBox 3">
            <a:extLst>
              <a:ext uri="{FF2B5EF4-FFF2-40B4-BE49-F238E27FC236}">
                <a16:creationId xmlns:a16="http://schemas.microsoft.com/office/drawing/2014/main" id="{E2FCA575-04E0-46AD-8FDD-F07B3D203E3D}"/>
              </a:ext>
            </a:extLst>
          </p:cNvPr>
          <p:cNvSpPr txBox="1"/>
          <p:nvPr/>
        </p:nvSpPr>
        <p:spPr>
          <a:xfrm>
            <a:off x="1102659" y="4461291"/>
            <a:ext cx="4477870" cy="960263"/>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Tech Team Contact: Direct IM/Email to any of us</a:t>
            </a:r>
          </a:p>
        </p:txBody>
      </p:sp>
    </p:spTree>
    <p:extLst>
      <p:ext uri="{BB962C8B-B14F-4D97-AF65-F5344CB8AC3E}">
        <p14:creationId xmlns:p14="http://schemas.microsoft.com/office/powerpoint/2010/main" val="2487100503"/>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35DDB-8282-400D-8538-5DE337057454}"/>
              </a:ext>
            </a:extLst>
          </p:cNvPr>
          <p:cNvSpPr>
            <a:spLocks noGrp="1"/>
          </p:cNvSpPr>
          <p:nvPr>
            <p:ph type="title"/>
          </p:nvPr>
        </p:nvSpPr>
        <p:spPr>
          <a:xfrm>
            <a:off x="381681" y="1755647"/>
            <a:ext cx="9144000" cy="553998"/>
          </a:xfrm>
        </p:spPr>
        <p:txBody>
          <a:bodyPr>
            <a:normAutofit/>
          </a:bodyPr>
          <a:lstStyle/>
          <a:p>
            <a:pPr lvl="0"/>
            <a:r>
              <a:rPr lang="en-US" sz="3600" b="1" dirty="0">
                <a:solidFill>
                  <a:schemeClr val="tx1"/>
                </a:solidFill>
              </a:rPr>
              <a:t>Open Discussion</a:t>
            </a:r>
          </a:p>
        </p:txBody>
      </p:sp>
      <p:graphicFrame>
        <p:nvGraphicFramePr>
          <p:cNvPr id="5" name="Content Placeholder 4" descr="Call to action--give feedback, share our work, or help contribute to the project.">
            <a:extLst>
              <a:ext uri="{FF2B5EF4-FFF2-40B4-BE49-F238E27FC236}">
                <a16:creationId xmlns:a16="http://schemas.microsoft.com/office/drawing/2014/main" id="{9EF918A3-B921-4459-8E94-E7EB8EB8D3AC}"/>
              </a:ext>
            </a:extLst>
          </p:cNvPr>
          <p:cNvGraphicFramePr>
            <a:graphicFrameLocks noGrp="1"/>
          </p:cNvGraphicFramePr>
          <p:nvPr>
            <p:ph idx="4294967295"/>
            <p:extLst>
              <p:ext uri="{D42A27DB-BD31-4B8C-83A1-F6EECF244321}">
                <p14:modId xmlns:p14="http://schemas.microsoft.com/office/powerpoint/2010/main" val="1304952326"/>
              </p:ext>
            </p:extLst>
          </p:nvPr>
        </p:nvGraphicFramePr>
        <p:xfrm>
          <a:off x="3903196" y="2562132"/>
          <a:ext cx="4765675" cy="33543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69233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ACF15-9160-431F-8E6E-F7EB3B3E903F}"/>
              </a:ext>
            </a:extLst>
          </p:cNvPr>
          <p:cNvSpPr>
            <a:spLocks noGrp="1"/>
          </p:cNvSpPr>
          <p:nvPr>
            <p:ph type="title"/>
          </p:nvPr>
        </p:nvSpPr>
        <p:spPr>
          <a:xfrm>
            <a:off x="588263" y="457200"/>
            <a:ext cx="11018520" cy="553998"/>
          </a:xfrm>
        </p:spPr>
        <p:txBody>
          <a:bodyPr wrap="square" anchor="t">
            <a:normAutofit/>
          </a:bodyPr>
          <a:lstStyle/>
          <a:p>
            <a:r>
              <a:rPr lang="en-US" dirty="0"/>
              <a:t>Agenda</a:t>
            </a:r>
          </a:p>
        </p:txBody>
      </p:sp>
      <p:graphicFrame>
        <p:nvGraphicFramePr>
          <p:cNvPr id="6" name="Text Placeholder 2">
            <a:extLst>
              <a:ext uri="{FF2B5EF4-FFF2-40B4-BE49-F238E27FC236}">
                <a16:creationId xmlns:a16="http://schemas.microsoft.com/office/drawing/2014/main" id="{7C3AE264-5AB0-46D8-A0C8-102638716003}"/>
              </a:ext>
            </a:extLst>
          </p:cNvPr>
          <p:cNvGraphicFramePr/>
          <p:nvPr>
            <p:extLst>
              <p:ext uri="{D42A27DB-BD31-4B8C-83A1-F6EECF244321}">
                <p14:modId xmlns:p14="http://schemas.microsoft.com/office/powerpoint/2010/main" val="1735511356"/>
              </p:ext>
            </p:extLst>
          </p:nvPr>
        </p:nvGraphicFramePr>
        <p:xfrm>
          <a:off x="584200" y="1435100"/>
          <a:ext cx="11018838" cy="48339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8125005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B516C-F4A0-4D14-894C-F01135BD993C}"/>
              </a:ext>
            </a:extLst>
          </p:cNvPr>
          <p:cNvSpPr>
            <a:spLocks noGrp="1"/>
          </p:cNvSpPr>
          <p:nvPr>
            <p:ph type="title"/>
          </p:nvPr>
        </p:nvSpPr>
        <p:spPr/>
        <p:txBody>
          <a:bodyPr>
            <a:normAutofit/>
          </a:bodyPr>
          <a:lstStyle/>
          <a:p>
            <a:pPr defTabSz="932742">
              <a:lnSpc>
                <a:spcPct val="100000"/>
              </a:lnSpc>
            </a:pPr>
            <a:r>
              <a:rPr lang="en-US" sz="3600" spc="-50" dirty="0">
                <a:ln w="3175">
                  <a:noFill/>
                </a:ln>
                <a:ea typeface="+mn-ea"/>
                <a:cs typeface="Segoe UI" pitchFamily="34" charset="0"/>
              </a:rPr>
              <a:t>Why we want to build this program</a:t>
            </a:r>
          </a:p>
        </p:txBody>
      </p:sp>
      <p:graphicFrame>
        <p:nvGraphicFramePr>
          <p:cNvPr id="5" name="Content Placeholder 4" descr="This is why should you care contect">
            <a:extLst>
              <a:ext uri="{FF2B5EF4-FFF2-40B4-BE49-F238E27FC236}">
                <a16:creationId xmlns:a16="http://schemas.microsoft.com/office/drawing/2014/main" id="{ABE5C47E-14EB-4747-8406-CBB4EA19FB6C}"/>
              </a:ext>
            </a:extLst>
          </p:cNvPr>
          <p:cNvGraphicFramePr>
            <a:graphicFrameLocks noGrp="1"/>
          </p:cNvGraphicFramePr>
          <p:nvPr>
            <p:ph sz="quarter" idx="10"/>
            <p:extLst>
              <p:ext uri="{D42A27DB-BD31-4B8C-83A1-F6EECF244321}">
                <p14:modId xmlns:p14="http://schemas.microsoft.com/office/powerpoint/2010/main" val="1630665762"/>
              </p:ext>
            </p:extLst>
          </p:nvPr>
        </p:nvGraphicFramePr>
        <p:xfrm>
          <a:off x="584200" y="1435100"/>
          <a:ext cx="11018838" cy="48339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6805567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The FSI Bot</a:t>
            </a:r>
          </a:p>
        </p:txBody>
      </p:sp>
      <p:sp>
        <p:nvSpPr>
          <p:cNvPr id="6" name="Text Placeholder 5"/>
          <p:cNvSpPr>
            <a:spLocks noGrp="1"/>
          </p:cNvSpPr>
          <p:nvPr>
            <p:ph type="body" sz="quarter" idx="10"/>
          </p:nvPr>
        </p:nvSpPr>
        <p:spPr>
          <a:xfrm>
            <a:off x="586390" y="1434370"/>
            <a:ext cx="11018520" cy="430887"/>
          </a:xfrm>
        </p:spPr>
        <p:txBody>
          <a:bodyPr vert="horz" wrap="square" lIns="0" tIns="0" rIns="0" bIns="0" rtlCol="0" anchor="t">
            <a:spAutoFit/>
          </a:bodyPr>
          <a:lstStyle/>
          <a:p>
            <a:endParaRPr lang="en-US">
              <a:cs typeface="Segoe UI"/>
            </a:endParaRPr>
          </a:p>
        </p:txBody>
      </p:sp>
    </p:spTree>
    <p:extLst>
      <p:ext uri="{BB962C8B-B14F-4D97-AF65-F5344CB8AC3E}">
        <p14:creationId xmlns:p14="http://schemas.microsoft.com/office/powerpoint/2010/main" val="277426581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 Demo</a:t>
            </a:r>
          </a:p>
        </p:txBody>
      </p:sp>
      <p:pic>
        <p:nvPicPr>
          <p:cNvPr id="3" name="Picture 2">
            <a:extLst>
              <a:ext uri="{FF2B5EF4-FFF2-40B4-BE49-F238E27FC236}">
                <a16:creationId xmlns:a16="http://schemas.microsoft.com/office/drawing/2014/main" id="{BB592FA7-DF76-4C75-8555-7C39016E926B}"/>
              </a:ext>
            </a:extLst>
          </p:cNvPr>
          <p:cNvPicPr>
            <a:picLocks noChangeAspect="1"/>
          </p:cNvPicPr>
          <p:nvPr/>
        </p:nvPicPr>
        <p:blipFill>
          <a:blip r:embed="rId3"/>
          <a:stretch>
            <a:fillRect/>
          </a:stretch>
        </p:blipFill>
        <p:spPr>
          <a:xfrm>
            <a:off x="3811062" y="847164"/>
            <a:ext cx="8380938" cy="4726641"/>
          </a:xfrm>
          <a:prstGeom prst="rect">
            <a:avLst/>
          </a:prstGeom>
        </p:spPr>
      </p:pic>
      <p:sp>
        <p:nvSpPr>
          <p:cNvPr id="4" name="Rectangle 3">
            <a:extLst>
              <a:ext uri="{FF2B5EF4-FFF2-40B4-BE49-F238E27FC236}">
                <a16:creationId xmlns:a16="http://schemas.microsoft.com/office/drawing/2014/main" id="{0E99457D-2348-4D76-ABE6-0CFD851ECF1D}"/>
              </a:ext>
            </a:extLst>
          </p:cNvPr>
          <p:cNvSpPr/>
          <p:nvPr/>
        </p:nvSpPr>
        <p:spPr>
          <a:xfrm>
            <a:off x="797088" y="5994026"/>
            <a:ext cx="3753272" cy="646331"/>
          </a:xfrm>
          <a:prstGeom prst="rect">
            <a:avLst/>
          </a:prstGeom>
        </p:spPr>
        <p:txBody>
          <a:bodyPr wrap="none">
            <a:spAutoFit/>
          </a:bodyPr>
          <a:lstStyle/>
          <a:p>
            <a:r>
              <a:rPr lang="en-US" dirty="0">
                <a:solidFill>
                  <a:srgbClr val="000000"/>
                </a:solidFill>
                <a:latin typeface="az_ea_font"/>
                <a:hlinkClick r:id="rId4"/>
              </a:rPr>
              <a:t>https://usocpfsibot.azurewebsites.net</a:t>
            </a:r>
            <a:endParaRPr lang="en-US" dirty="0">
              <a:solidFill>
                <a:srgbClr val="000000"/>
              </a:solidFill>
              <a:latin typeface="az_ea_font"/>
            </a:endParaRPr>
          </a:p>
          <a:p>
            <a:endParaRPr lang="en-US" dirty="0"/>
          </a:p>
        </p:txBody>
      </p:sp>
    </p:spTree>
    <p:extLst>
      <p:ext uri="{BB962C8B-B14F-4D97-AF65-F5344CB8AC3E}">
        <p14:creationId xmlns:p14="http://schemas.microsoft.com/office/powerpoint/2010/main" val="324949698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8" name="Rectangle 14">
            <a:extLst>
              <a:ext uri="{FF2B5EF4-FFF2-40B4-BE49-F238E27FC236}">
                <a16:creationId xmlns:a16="http://schemas.microsoft.com/office/drawing/2014/main" id="{16C5FA50-8D52-4617-AF91-5C7B1C835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654F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D1EB0E-E294-404B-98F1-9DCB49876D9A}"/>
              </a:ext>
            </a:extLst>
          </p:cNvPr>
          <p:cNvSpPr>
            <a:spLocks noGrp="1"/>
          </p:cNvSpPr>
          <p:nvPr>
            <p:ph type="title"/>
          </p:nvPr>
        </p:nvSpPr>
        <p:spPr>
          <a:xfrm>
            <a:off x="9093496" y="618681"/>
            <a:ext cx="2613872" cy="4794567"/>
          </a:xfrm>
        </p:spPr>
        <p:txBody>
          <a:bodyPr vert="horz" lIns="91440" tIns="45720" rIns="91440" bIns="45720" rtlCol="0" anchor="ctr">
            <a:normAutofit/>
          </a:bodyPr>
          <a:lstStyle/>
          <a:p>
            <a:r>
              <a:rPr lang="en-US" sz="3600">
                <a:solidFill>
                  <a:srgbClr val="FFFFFF"/>
                </a:solidFill>
              </a:rPr>
              <a:t>Application Architecture</a:t>
            </a:r>
          </a:p>
        </p:txBody>
      </p:sp>
      <p:sp>
        <p:nvSpPr>
          <p:cNvPr id="17" name="Rounded Rectangle 9">
            <a:extLst>
              <a:ext uri="{FF2B5EF4-FFF2-40B4-BE49-F238E27FC236}">
                <a16:creationId xmlns:a16="http://schemas.microsoft.com/office/drawing/2014/main" id="{E223798C-12AD-4B0C-A50C-D676347D67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3354" y="484632"/>
            <a:ext cx="8129016" cy="5724144"/>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97F52800-4A9E-4429-A014-1D5E6F19BA25}"/>
              </a:ext>
            </a:extLst>
          </p:cNvPr>
          <p:cNvPicPr>
            <a:picLocks noChangeAspect="1"/>
          </p:cNvPicPr>
          <p:nvPr/>
        </p:nvPicPr>
        <p:blipFill rotWithShape="1">
          <a:blip r:embed="rId3"/>
          <a:srcRect t="2159" b="5888"/>
          <a:stretch/>
        </p:blipFill>
        <p:spPr>
          <a:xfrm>
            <a:off x="976251" y="942538"/>
            <a:ext cx="7163222" cy="4808332"/>
          </a:xfrm>
          <a:prstGeom prst="rect">
            <a:avLst/>
          </a:prstGeom>
          <a:effectLst/>
        </p:spPr>
      </p:pic>
    </p:spTree>
    <p:extLst>
      <p:ext uri="{BB962C8B-B14F-4D97-AF65-F5344CB8AC3E}">
        <p14:creationId xmlns:p14="http://schemas.microsoft.com/office/powerpoint/2010/main" val="4024785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ACR for Bot Application with Bot Framework">
            <a:extLst>
              <a:ext uri="{FF2B5EF4-FFF2-40B4-BE49-F238E27FC236}">
                <a16:creationId xmlns:a16="http://schemas.microsoft.com/office/drawing/2014/main" id="{CBCF7962-F0FA-4C31-93AF-96C38B3C9CEA}"/>
              </a:ext>
              <a:ext uri="{C183D7F6-B498-43B3-948B-1728B52AA6E4}">
                <adec:decorative xmlns:adec="http://schemas.microsoft.com/office/drawing/2017/decorative" val="0"/>
              </a:ext>
            </a:extLst>
          </p:cNvPr>
          <p:cNvSpPr>
            <a:spLocks noGrp="1"/>
          </p:cNvSpPr>
          <p:nvPr>
            <p:ph type="title"/>
          </p:nvPr>
        </p:nvSpPr>
        <p:spPr/>
        <p:txBody>
          <a:bodyPr/>
          <a:lstStyle/>
          <a:p>
            <a:r>
              <a:rPr lang="en-US" dirty="0"/>
              <a:t>Cost: Bot application with Bot Framework Composer</a:t>
            </a:r>
          </a:p>
        </p:txBody>
      </p:sp>
      <p:sp>
        <p:nvSpPr>
          <p:cNvPr id="11" name="TextBox 10" descr="Azure Bot Service - S1 Tier with 100000 messages in Premium Channel (West US) is $50 USD monthly&#10;Azure Bot Service offers both the Web App Bot which automatically deploys a Bot on Azure on your behalf, and the Bot Channels Registration offering that enables you to host your bot wherever you like.&#10;&#10;">
            <a:extLst>
              <a:ext uri="{FF2B5EF4-FFF2-40B4-BE49-F238E27FC236}">
                <a16:creationId xmlns:a16="http://schemas.microsoft.com/office/drawing/2014/main" id="{49A9A25B-4BF3-4D1C-B5AA-656964F74B1D}"/>
              </a:ext>
              <a:ext uri="{C183D7F6-B498-43B3-948B-1728B52AA6E4}">
                <adec:decorative xmlns:adec="http://schemas.microsoft.com/office/drawing/2017/decorative" val="0"/>
              </a:ext>
            </a:extLst>
          </p:cNvPr>
          <p:cNvSpPr txBox="1"/>
          <p:nvPr/>
        </p:nvSpPr>
        <p:spPr>
          <a:xfrm>
            <a:off x="10143219" y="3468630"/>
            <a:ext cx="1324722" cy="544765"/>
          </a:xfrm>
          <a:prstGeom prst="rect">
            <a:avLst/>
          </a:prstGeom>
          <a:noFill/>
        </p:spPr>
        <p:txBody>
          <a:bodyPr wrap="none" lIns="182880" tIns="146304" rIns="182880" bIns="146304" rtlCol="0">
            <a:spAutoFit/>
          </a:bodyPr>
          <a:lstStyle/>
          <a:p>
            <a:pPr>
              <a:lnSpc>
                <a:spcPct val="90000"/>
              </a:lnSpc>
              <a:spcAft>
                <a:spcPts val="600"/>
              </a:spcAft>
            </a:pPr>
            <a:r>
              <a:rPr lang="en-US" b="1" dirty="0">
                <a:solidFill>
                  <a:srgbClr val="0078D4"/>
                </a:solidFill>
              </a:rPr>
              <a:t>= USD 0 </a:t>
            </a:r>
          </a:p>
        </p:txBody>
      </p:sp>
      <p:grpSp>
        <p:nvGrpSpPr>
          <p:cNvPr id="383" name="Group 382">
            <a:extLst>
              <a:ext uri="{FF2B5EF4-FFF2-40B4-BE49-F238E27FC236}">
                <a16:creationId xmlns:a16="http://schemas.microsoft.com/office/drawing/2014/main" id="{81BC0BB5-0A84-4E88-8599-CB216B73E246}"/>
              </a:ext>
              <a:ext uri="{C183D7F6-B498-43B3-948B-1728B52AA6E4}">
                <adec:decorative xmlns:adec="http://schemas.microsoft.com/office/drawing/2017/decorative" val="1"/>
              </a:ext>
            </a:extLst>
          </p:cNvPr>
          <p:cNvGrpSpPr/>
          <p:nvPr/>
        </p:nvGrpSpPr>
        <p:grpSpPr>
          <a:xfrm>
            <a:off x="84280" y="3149505"/>
            <a:ext cx="1415355" cy="1218932"/>
            <a:chOff x="-1879538" y="2820140"/>
            <a:chExt cx="2307544" cy="2030105"/>
          </a:xfrm>
        </p:grpSpPr>
        <p:grpSp>
          <p:nvGrpSpPr>
            <p:cNvPr id="166" name="Group 165">
              <a:extLst>
                <a:ext uri="{FF2B5EF4-FFF2-40B4-BE49-F238E27FC236}">
                  <a16:creationId xmlns:a16="http://schemas.microsoft.com/office/drawing/2014/main" id="{40C7A225-B62D-41C7-B0F7-58A33D7BA004}"/>
                </a:ext>
              </a:extLst>
            </p:cNvPr>
            <p:cNvGrpSpPr/>
            <p:nvPr/>
          </p:nvGrpSpPr>
          <p:grpSpPr>
            <a:xfrm>
              <a:off x="-1879538" y="2820140"/>
              <a:ext cx="2307544" cy="2030105"/>
              <a:chOff x="3994484" y="1616242"/>
              <a:chExt cx="4203032" cy="4203032"/>
            </a:xfrm>
            <a:solidFill>
              <a:schemeClr val="accent6"/>
            </a:solidFill>
          </p:grpSpPr>
          <p:sp>
            <p:nvSpPr>
              <p:cNvPr id="163" name="Circle: Hollow 162">
                <a:extLst>
                  <a:ext uri="{FF2B5EF4-FFF2-40B4-BE49-F238E27FC236}">
                    <a16:creationId xmlns:a16="http://schemas.microsoft.com/office/drawing/2014/main" id="{76392338-9CA8-427F-94CD-4E0306AF91BA}"/>
                  </a:ext>
                </a:extLst>
              </p:cNvPr>
              <p:cNvSpPr/>
              <p:nvPr/>
            </p:nvSpPr>
            <p:spPr bwMode="auto">
              <a:xfrm>
                <a:off x="3994484" y="1616242"/>
                <a:ext cx="4203032" cy="4203032"/>
              </a:xfrm>
              <a:prstGeom prst="donut">
                <a:avLst>
                  <a:gd name="adj" fmla="val 1118"/>
                </a:avLst>
              </a:prstGeom>
              <a:grpFill/>
              <a:ln w="3175">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Segoe UI Semilight"/>
                  <a:ea typeface="Segoe UI" pitchFamily="34" charset="0"/>
                  <a:cs typeface="Segoe UI" pitchFamily="34" charset="0"/>
                </a:endParaRPr>
              </a:p>
            </p:txBody>
          </p:sp>
          <p:sp>
            <p:nvSpPr>
              <p:cNvPr id="164" name="Circle: Hollow 163">
                <a:extLst>
                  <a:ext uri="{FF2B5EF4-FFF2-40B4-BE49-F238E27FC236}">
                    <a16:creationId xmlns:a16="http://schemas.microsoft.com/office/drawing/2014/main" id="{37F9E94D-F659-4EFC-A94A-FF31A51043E2}"/>
                  </a:ext>
                </a:extLst>
              </p:cNvPr>
              <p:cNvSpPr/>
              <p:nvPr/>
            </p:nvSpPr>
            <p:spPr bwMode="auto">
              <a:xfrm>
                <a:off x="4231907" y="1853665"/>
                <a:ext cx="3728186" cy="3728186"/>
              </a:xfrm>
              <a:prstGeom prst="donut">
                <a:avLst>
                  <a:gd name="adj" fmla="val 3796"/>
                </a:avLst>
              </a:prstGeom>
              <a:grpFill/>
              <a:ln w="3175">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Segoe UI Semilight"/>
                  <a:ea typeface="Segoe UI" pitchFamily="34" charset="0"/>
                  <a:cs typeface="Segoe UI" pitchFamily="34" charset="0"/>
                </a:endParaRPr>
              </a:p>
            </p:txBody>
          </p:sp>
          <p:sp>
            <p:nvSpPr>
              <p:cNvPr id="165" name="Circle: Hollow 164">
                <a:extLst>
                  <a:ext uri="{FF2B5EF4-FFF2-40B4-BE49-F238E27FC236}">
                    <a16:creationId xmlns:a16="http://schemas.microsoft.com/office/drawing/2014/main" id="{5B7EB2B4-5D33-4E0E-84B1-0062013F27A1}"/>
                  </a:ext>
                </a:extLst>
              </p:cNvPr>
              <p:cNvSpPr/>
              <p:nvPr/>
            </p:nvSpPr>
            <p:spPr bwMode="auto">
              <a:xfrm>
                <a:off x="4524676" y="2146434"/>
                <a:ext cx="3142648" cy="3142648"/>
              </a:xfrm>
              <a:prstGeom prst="donut">
                <a:avLst>
                  <a:gd name="adj" fmla="val 1118"/>
                </a:avLst>
              </a:prstGeom>
              <a:grpFill/>
              <a:ln w="3175">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Segoe UI Semilight"/>
                  <a:ea typeface="Segoe UI" pitchFamily="34" charset="0"/>
                  <a:cs typeface="Segoe UI" pitchFamily="34" charset="0"/>
                </a:endParaRPr>
              </a:p>
            </p:txBody>
          </p:sp>
        </p:grpSp>
        <p:grpSp>
          <p:nvGrpSpPr>
            <p:cNvPr id="198" name="Group 197">
              <a:extLst>
                <a:ext uri="{FF2B5EF4-FFF2-40B4-BE49-F238E27FC236}">
                  <a16:creationId xmlns:a16="http://schemas.microsoft.com/office/drawing/2014/main" id="{6BF16365-5447-45E2-97FF-61F040785BB4}"/>
                </a:ext>
              </a:extLst>
            </p:cNvPr>
            <p:cNvGrpSpPr/>
            <p:nvPr/>
          </p:nvGrpSpPr>
          <p:grpSpPr>
            <a:xfrm>
              <a:off x="-1426633" y="3455691"/>
              <a:ext cx="1419421" cy="707202"/>
              <a:chOff x="5774572" y="2150854"/>
              <a:chExt cx="4837112" cy="2804375"/>
            </a:xfrm>
          </p:grpSpPr>
          <p:grpSp>
            <p:nvGrpSpPr>
              <p:cNvPr id="168" name="Group 167">
                <a:extLst>
                  <a:ext uri="{FF2B5EF4-FFF2-40B4-BE49-F238E27FC236}">
                    <a16:creationId xmlns:a16="http://schemas.microsoft.com/office/drawing/2014/main" id="{72A69862-5AB9-4423-86BF-E317B3939AC5}"/>
                  </a:ext>
                </a:extLst>
              </p:cNvPr>
              <p:cNvGrpSpPr/>
              <p:nvPr/>
            </p:nvGrpSpPr>
            <p:grpSpPr>
              <a:xfrm>
                <a:off x="5774572" y="2150854"/>
                <a:ext cx="4837112" cy="2804375"/>
                <a:chOff x="5774572" y="2150854"/>
                <a:chExt cx="4837112" cy="2804375"/>
              </a:xfrm>
            </p:grpSpPr>
            <p:sp>
              <p:nvSpPr>
                <p:cNvPr id="170" name="Freeform 167">
                  <a:extLst>
                    <a:ext uri="{FF2B5EF4-FFF2-40B4-BE49-F238E27FC236}">
                      <a16:creationId xmlns:a16="http://schemas.microsoft.com/office/drawing/2014/main" id="{68127965-83F1-4D72-B5CB-DAD0F19EB729}"/>
                    </a:ext>
                  </a:extLst>
                </p:cNvPr>
                <p:cNvSpPr>
                  <a:spLocks/>
                </p:cNvSpPr>
                <p:nvPr/>
              </p:nvSpPr>
              <p:spPr bwMode="auto">
                <a:xfrm>
                  <a:off x="5774572" y="4764729"/>
                  <a:ext cx="4837112" cy="190500"/>
                </a:xfrm>
                <a:custGeom>
                  <a:avLst/>
                  <a:gdLst>
                    <a:gd name="T0" fmla="*/ 0 w 1524"/>
                    <a:gd name="T1" fmla="*/ 0 h 60"/>
                    <a:gd name="T2" fmla="*/ 0 w 1524"/>
                    <a:gd name="T3" fmla="*/ 4 h 60"/>
                    <a:gd name="T4" fmla="*/ 56 w 1524"/>
                    <a:gd name="T5" fmla="*/ 60 h 60"/>
                    <a:gd name="T6" fmla="*/ 1468 w 1524"/>
                    <a:gd name="T7" fmla="*/ 60 h 60"/>
                    <a:gd name="T8" fmla="*/ 1524 w 1524"/>
                    <a:gd name="T9" fmla="*/ 4 h 60"/>
                    <a:gd name="T10" fmla="*/ 1524 w 1524"/>
                    <a:gd name="T11" fmla="*/ 0 h 60"/>
                    <a:gd name="T12" fmla="*/ 0 w 1524"/>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1524" h="60">
                      <a:moveTo>
                        <a:pt x="0" y="0"/>
                      </a:moveTo>
                      <a:cubicBezTo>
                        <a:pt x="0" y="4"/>
                        <a:pt x="0" y="4"/>
                        <a:pt x="0" y="4"/>
                      </a:cubicBezTo>
                      <a:cubicBezTo>
                        <a:pt x="0" y="35"/>
                        <a:pt x="25" y="60"/>
                        <a:pt x="56" y="60"/>
                      </a:cubicBezTo>
                      <a:cubicBezTo>
                        <a:pt x="1468" y="60"/>
                        <a:pt x="1468" y="60"/>
                        <a:pt x="1468" y="60"/>
                      </a:cubicBezTo>
                      <a:cubicBezTo>
                        <a:pt x="1499" y="60"/>
                        <a:pt x="1524" y="35"/>
                        <a:pt x="1524" y="4"/>
                      </a:cubicBezTo>
                      <a:cubicBezTo>
                        <a:pt x="1524" y="0"/>
                        <a:pt x="1524" y="0"/>
                        <a:pt x="1524" y="0"/>
                      </a:cubicBezTo>
                      <a:lnTo>
                        <a:pt x="0" y="0"/>
                      </a:lnTo>
                      <a:close/>
                    </a:path>
                  </a:pathLst>
                </a:custGeom>
                <a:solidFill>
                  <a:schemeClr val="tx1">
                    <a:lumMod val="6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endParaRPr>
                </a:p>
              </p:txBody>
            </p:sp>
            <p:grpSp>
              <p:nvGrpSpPr>
                <p:cNvPr id="171" name="Group 170">
                  <a:extLst>
                    <a:ext uri="{FF2B5EF4-FFF2-40B4-BE49-F238E27FC236}">
                      <a16:creationId xmlns:a16="http://schemas.microsoft.com/office/drawing/2014/main" id="{5A1E5AAD-16D0-4D1D-8B9C-DD248752DD06}"/>
                    </a:ext>
                  </a:extLst>
                </p:cNvPr>
                <p:cNvGrpSpPr/>
                <p:nvPr/>
              </p:nvGrpSpPr>
              <p:grpSpPr>
                <a:xfrm>
                  <a:off x="6321490" y="2150854"/>
                  <a:ext cx="3748087" cy="2549525"/>
                  <a:chOff x="6321490" y="2150854"/>
                  <a:chExt cx="3748087" cy="2549525"/>
                </a:xfrm>
              </p:grpSpPr>
              <p:sp>
                <p:nvSpPr>
                  <p:cNvPr id="172" name="Rectangle 164">
                    <a:extLst>
                      <a:ext uri="{FF2B5EF4-FFF2-40B4-BE49-F238E27FC236}">
                        <a16:creationId xmlns:a16="http://schemas.microsoft.com/office/drawing/2014/main" id="{F5532939-B432-405F-9885-84F23EFC2455}"/>
                      </a:ext>
                    </a:extLst>
                  </p:cNvPr>
                  <p:cNvSpPr>
                    <a:spLocks noChangeArrowheads="1"/>
                  </p:cNvSpPr>
                  <p:nvPr/>
                </p:nvSpPr>
                <p:spPr bwMode="auto">
                  <a:xfrm>
                    <a:off x="6321490" y="2150854"/>
                    <a:ext cx="3748087" cy="2549525"/>
                  </a:xfrm>
                  <a:prstGeom prst="rect">
                    <a:avLst/>
                  </a:prstGeom>
                  <a:solidFill>
                    <a:schemeClr val="bg1">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endParaRPr>
                  </a:p>
                </p:txBody>
              </p:sp>
              <p:grpSp>
                <p:nvGrpSpPr>
                  <p:cNvPr id="173" name="Group 172">
                    <a:extLst>
                      <a:ext uri="{FF2B5EF4-FFF2-40B4-BE49-F238E27FC236}">
                        <a16:creationId xmlns:a16="http://schemas.microsoft.com/office/drawing/2014/main" id="{7DF8532B-7CE7-4466-8892-7F55C16C0A21}"/>
                      </a:ext>
                    </a:extLst>
                  </p:cNvPr>
                  <p:cNvGrpSpPr/>
                  <p:nvPr/>
                </p:nvGrpSpPr>
                <p:grpSpPr>
                  <a:xfrm>
                    <a:off x="6448489" y="2208004"/>
                    <a:ext cx="3494088" cy="2378075"/>
                    <a:chOff x="6448489" y="2208004"/>
                    <a:chExt cx="3494088" cy="2378075"/>
                  </a:xfrm>
                </p:grpSpPr>
                <p:sp>
                  <p:nvSpPr>
                    <p:cNvPr id="174" name="Rectangle 166">
                      <a:extLst>
                        <a:ext uri="{FF2B5EF4-FFF2-40B4-BE49-F238E27FC236}">
                          <a16:creationId xmlns:a16="http://schemas.microsoft.com/office/drawing/2014/main" id="{8566AF03-4E8A-40A5-BD62-0B1B1EBA799F}"/>
                        </a:ext>
                      </a:extLst>
                    </p:cNvPr>
                    <p:cNvSpPr>
                      <a:spLocks noChangeArrowheads="1"/>
                    </p:cNvSpPr>
                    <p:nvPr/>
                  </p:nvSpPr>
                  <p:spPr bwMode="auto">
                    <a:xfrm>
                      <a:off x="6448490" y="2350879"/>
                      <a:ext cx="3494087" cy="2235200"/>
                    </a:xfrm>
                    <a:prstGeom prst="rect">
                      <a:avLst/>
                    </a:prstGeom>
                    <a:solidFill>
                      <a:schemeClr val="accent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endParaRPr>
                    </a:p>
                  </p:txBody>
                </p:sp>
                <p:grpSp>
                  <p:nvGrpSpPr>
                    <p:cNvPr id="175" name="Group 174">
                      <a:extLst>
                        <a:ext uri="{FF2B5EF4-FFF2-40B4-BE49-F238E27FC236}">
                          <a16:creationId xmlns:a16="http://schemas.microsoft.com/office/drawing/2014/main" id="{A70F1B80-953C-4776-A735-0D951E0A3AEF}"/>
                        </a:ext>
                      </a:extLst>
                    </p:cNvPr>
                    <p:cNvGrpSpPr/>
                    <p:nvPr/>
                  </p:nvGrpSpPr>
                  <p:grpSpPr>
                    <a:xfrm>
                      <a:off x="6448489" y="2208004"/>
                      <a:ext cx="3494088" cy="2378075"/>
                      <a:chOff x="6448489" y="2208004"/>
                      <a:chExt cx="3494088" cy="2378075"/>
                    </a:xfrm>
                  </p:grpSpPr>
                  <p:sp>
                    <p:nvSpPr>
                      <p:cNvPr id="176" name="Oval 165">
                        <a:extLst>
                          <a:ext uri="{FF2B5EF4-FFF2-40B4-BE49-F238E27FC236}">
                            <a16:creationId xmlns:a16="http://schemas.microsoft.com/office/drawing/2014/main" id="{62581F12-660E-49E2-A139-9E236846D86C}"/>
                          </a:ext>
                        </a:extLst>
                      </p:cNvPr>
                      <p:cNvSpPr>
                        <a:spLocks noChangeArrowheads="1"/>
                      </p:cNvSpPr>
                      <p:nvPr/>
                    </p:nvSpPr>
                    <p:spPr bwMode="auto">
                      <a:xfrm>
                        <a:off x="8162990" y="2208004"/>
                        <a:ext cx="66675" cy="666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a:ln>
                            <a:noFill/>
                          </a:ln>
                          <a:solidFill>
                            <a:srgbClr val="FFFFFF"/>
                          </a:solidFill>
                          <a:effectLst/>
                          <a:uLnTx/>
                          <a:uFillTx/>
                          <a:latin typeface="Segoe UI Semibold" panose="020B0702040204020203" pitchFamily="34" charset="0"/>
                          <a:ea typeface="+mn-ea"/>
                          <a:cs typeface="+mn-cs"/>
                        </a:endParaRPr>
                      </a:p>
                    </p:txBody>
                  </p:sp>
                  <p:grpSp>
                    <p:nvGrpSpPr>
                      <p:cNvPr id="177" name="Group 176">
                        <a:extLst>
                          <a:ext uri="{FF2B5EF4-FFF2-40B4-BE49-F238E27FC236}">
                            <a16:creationId xmlns:a16="http://schemas.microsoft.com/office/drawing/2014/main" id="{2A63A68A-E412-4761-8ED0-F4E0CC65FAB4}"/>
                          </a:ext>
                        </a:extLst>
                      </p:cNvPr>
                      <p:cNvGrpSpPr/>
                      <p:nvPr/>
                    </p:nvGrpSpPr>
                    <p:grpSpPr>
                      <a:xfrm>
                        <a:off x="6448489" y="3061007"/>
                        <a:ext cx="3494088" cy="205860"/>
                        <a:chOff x="6448489" y="3001836"/>
                        <a:chExt cx="3494088" cy="205860"/>
                      </a:xfrm>
                    </p:grpSpPr>
                    <p:sp>
                      <p:nvSpPr>
                        <p:cNvPr id="196" name="Freeform 87">
                          <a:extLst>
                            <a:ext uri="{FF2B5EF4-FFF2-40B4-BE49-F238E27FC236}">
                              <a16:creationId xmlns:a16="http://schemas.microsoft.com/office/drawing/2014/main" id="{76883186-2E30-44A5-BAD8-CFD2A80B6569}"/>
                            </a:ext>
                          </a:extLst>
                        </p:cNvPr>
                        <p:cNvSpPr>
                          <a:spLocks noEditPoints="1"/>
                        </p:cNvSpPr>
                        <p:nvPr/>
                      </p:nvSpPr>
                      <p:spPr bwMode="auto">
                        <a:xfrm>
                          <a:off x="6448489" y="3001836"/>
                          <a:ext cx="1702503" cy="205860"/>
                        </a:xfrm>
                        <a:custGeom>
                          <a:avLst/>
                          <a:gdLst>
                            <a:gd name="T0" fmla="*/ 4 w 526"/>
                            <a:gd name="T1" fmla="*/ 0 h 65"/>
                            <a:gd name="T2" fmla="*/ 16 w 526"/>
                            <a:gd name="T3" fmla="*/ 8 h 65"/>
                            <a:gd name="T4" fmla="*/ 0 w 526"/>
                            <a:gd name="T5" fmla="*/ 61 h 65"/>
                            <a:gd name="T6" fmla="*/ 41 w 526"/>
                            <a:gd name="T7" fmla="*/ 61 h 65"/>
                            <a:gd name="T8" fmla="*/ 33 w 526"/>
                            <a:gd name="T9" fmla="*/ 39 h 65"/>
                            <a:gd name="T10" fmla="*/ 68 w 526"/>
                            <a:gd name="T11" fmla="*/ 0 h 65"/>
                            <a:gd name="T12" fmla="*/ 68 w 526"/>
                            <a:gd name="T13" fmla="*/ 65 h 65"/>
                            <a:gd name="T14" fmla="*/ 101 w 526"/>
                            <a:gd name="T15" fmla="*/ 8 h 65"/>
                            <a:gd name="T16" fmla="*/ 68 w 526"/>
                            <a:gd name="T17" fmla="*/ 8 h 65"/>
                            <a:gd name="T18" fmla="*/ 68 w 526"/>
                            <a:gd name="T19" fmla="*/ 57 h 65"/>
                            <a:gd name="T20" fmla="*/ 145 w 526"/>
                            <a:gd name="T21" fmla="*/ 0 h 65"/>
                            <a:gd name="T22" fmla="*/ 125 w 526"/>
                            <a:gd name="T23" fmla="*/ 8 h 65"/>
                            <a:gd name="T24" fmla="*/ 125 w 526"/>
                            <a:gd name="T25" fmla="*/ 57 h 65"/>
                            <a:gd name="T26" fmla="*/ 158 w 526"/>
                            <a:gd name="T27" fmla="*/ 65 h 65"/>
                            <a:gd name="T28" fmla="*/ 158 w 526"/>
                            <a:gd name="T29" fmla="*/ 36 h 65"/>
                            <a:gd name="T30" fmla="*/ 145 w 526"/>
                            <a:gd name="T31" fmla="*/ 57 h 65"/>
                            <a:gd name="T32" fmla="*/ 181 w 526"/>
                            <a:gd name="T33" fmla="*/ 57 h 65"/>
                            <a:gd name="T34" fmla="*/ 223 w 526"/>
                            <a:gd name="T35" fmla="*/ 57 h 65"/>
                            <a:gd name="T36" fmla="*/ 190 w 526"/>
                            <a:gd name="T37" fmla="*/ 0 h 65"/>
                            <a:gd name="T38" fmla="*/ 214 w 526"/>
                            <a:gd name="T39" fmla="*/ 57 h 65"/>
                            <a:gd name="T40" fmla="*/ 267 w 526"/>
                            <a:gd name="T41" fmla="*/ 57 h 65"/>
                            <a:gd name="T42" fmla="*/ 242 w 526"/>
                            <a:gd name="T43" fmla="*/ 4 h 65"/>
                            <a:gd name="T44" fmla="*/ 258 w 526"/>
                            <a:gd name="T45" fmla="*/ 57 h 65"/>
                            <a:gd name="T46" fmla="*/ 246 w 526"/>
                            <a:gd name="T47" fmla="*/ 65 h 65"/>
                            <a:gd name="T48" fmla="*/ 283 w 526"/>
                            <a:gd name="T49" fmla="*/ 39 h 65"/>
                            <a:gd name="T50" fmla="*/ 275 w 526"/>
                            <a:gd name="T51" fmla="*/ 57 h 65"/>
                            <a:gd name="T52" fmla="*/ 303 w 526"/>
                            <a:gd name="T53" fmla="*/ 8 h 65"/>
                            <a:gd name="T54" fmla="*/ 336 w 526"/>
                            <a:gd name="T55" fmla="*/ 65 h 65"/>
                            <a:gd name="T56" fmla="*/ 336 w 526"/>
                            <a:gd name="T57" fmla="*/ 0 h 65"/>
                            <a:gd name="T58" fmla="*/ 336 w 526"/>
                            <a:gd name="T59" fmla="*/ 8 h 65"/>
                            <a:gd name="T60" fmla="*/ 310 w 526"/>
                            <a:gd name="T61" fmla="*/ 8 h 65"/>
                            <a:gd name="T62" fmla="*/ 367 w 526"/>
                            <a:gd name="T63" fmla="*/ 0 h 65"/>
                            <a:gd name="T64" fmla="*/ 380 w 526"/>
                            <a:gd name="T65" fmla="*/ 8 h 65"/>
                            <a:gd name="T66" fmla="*/ 363 w 526"/>
                            <a:gd name="T67" fmla="*/ 61 h 65"/>
                            <a:gd name="T68" fmla="*/ 404 w 526"/>
                            <a:gd name="T69" fmla="*/ 61 h 65"/>
                            <a:gd name="T70" fmla="*/ 396 w 526"/>
                            <a:gd name="T71" fmla="*/ 39 h 65"/>
                            <a:gd name="T72" fmla="*/ 432 w 526"/>
                            <a:gd name="T73" fmla="*/ 0 h 65"/>
                            <a:gd name="T74" fmla="*/ 432 w 526"/>
                            <a:gd name="T75" fmla="*/ 65 h 65"/>
                            <a:gd name="T76" fmla="*/ 465 w 526"/>
                            <a:gd name="T77" fmla="*/ 8 h 65"/>
                            <a:gd name="T78" fmla="*/ 432 w 526"/>
                            <a:gd name="T79" fmla="*/ 8 h 65"/>
                            <a:gd name="T80" fmla="*/ 432 w 526"/>
                            <a:gd name="T81" fmla="*/ 57 h 65"/>
                            <a:gd name="T82" fmla="*/ 484 w 526"/>
                            <a:gd name="T83" fmla="*/ 8 h 65"/>
                            <a:gd name="T84" fmla="*/ 517 w 526"/>
                            <a:gd name="T85" fmla="*/ 65 h 65"/>
                            <a:gd name="T86" fmla="*/ 517 w 526"/>
                            <a:gd name="T87" fmla="*/ 0 h 65"/>
                            <a:gd name="T88" fmla="*/ 517 w 526"/>
                            <a:gd name="T89" fmla="*/ 8 h 65"/>
                            <a:gd name="T90" fmla="*/ 493 w 526"/>
                            <a:gd name="T91" fmla="*/ 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26" h="65">
                              <a:moveTo>
                                <a:pt x="25" y="57"/>
                              </a:moveTo>
                              <a:cubicBezTo>
                                <a:pt x="25" y="0"/>
                                <a:pt x="25" y="0"/>
                                <a:pt x="25" y="0"/>
                              </a:cubicBezTo>
                              <a:cubicBezTo>
                                <a:pt x="4" y="0"/>
                                <a:pt x="4" y="0"/>
                                <a:pt x="4" y="0"/>
                              </a:cubicBezTo>
                              <a:cubicBezTo>
                                <a:pt x="1" y="0"/>
                                <a:pt x="0" y="1"/>
                                <a:pt x="0" y="4"/>
                              </a:cubicBezTo>
                              <a:cubicBezTo>
                                <a:pt x="0" y="7"/>
                                <a:pt x="1" y="8"/>
                                <a:pt x="4" y="8"/>
                              </a:cubicBezTo>
                              <a:cubicBezTo>
                                <a:pt x="16" y="8"/>
                                <a:pt x="16" y="8"/>
                                <a:pt x="16" y="8"/>
                              </a:cubicBezTo>
                              <a:cubicBezTo>
                                <a:pt x="16" y="57"/>
                                <a:pt x="16" y="57"/>
                                <a:pt x="16" y="57"/>
                              </a:cubicBezTo>
                              <a:cubicBezTo>
                                <a:pt x="4" y="57"/>
                                <a:pt x="4" y="57"/>
                                <a:pt x="4" y="57"/>
                              </a:cubicBezTo>
                              <a:cubicBezTo>
                                <a:pt x="1" y="57"/>
                                <a:pt x="0" y="58"/>
                                <a:pt x="0" y="61"/>
                              </a:cubicBezTo>
                              <a:cubicBezTo>
                                <a:pt x="0" y="64"/>
                                <a:pt x="1" y="65"/>
                                <a:pt x="4" y="65"/>
                              </a:cubicBezTo>
                              <a:cubicBezTo>
                                <a:pt x="37" y="65"/>
                                <a:pt x="37" y="65"/>
                                <a:pt x="37" y="65"/>
                              </a:cubicBezTo>
                              <a:cubicBezTo>
                                <a:pt x="39" y="65"/>
                                <a:pt x="41" y="64"/>
                                <a:pt x="41" y="61"/>
                              </a:cubicBezTo>
                              <a:cubicBezTo>
                                <a:pt x="41" y="39"/>
                                <a:pt x="41" y="39"/>
                                <a:pt x="41" y="39"/>
                              </a:cubicBezTo>
                              <a:cubicBezTo>
                                <a:pt x="41" y="38"/>
                                <a:pt x="40" y="36"/>
                                <a:pt x="37" y="36"/>
                              </a:cubicBezTo>
                              <a:cubicBezTo>
                                <a:pt x="33" y="36"/>
                                <a:pt x="33" y="38"/>
                                <a:pt x="33" y="39"/>
                              </a:cubicBezTo>
                              <a:cubicBezTo>
                                <a:pt x="33" y="57"/>
                                <a:pt x="33" y="57"/>
                                <a:pt x="33" y="57"/>
                              </a:cubicBezTo>
                              <a:lnTo>
                                <a:pt x="25" y="57"/>
                              </a:lnTo>
                              <a:close/>
                              <a:moveTo>
                                <a:pt x="68" y="0"/>
                              </a:moveTo>
                              <a:cubicBezTo>
                                <a:pt x="64" y="0"/>
                                <a:pt x="60" y="4"/>
                                <a:pt x="60" y="8"/>
                              </a:cubicBezTo>
                              <a:cubicBezTo>
                                <a:pt x="60" y="57"/>
                                <a:pt x="60" y="57"/>
                                <a:pt x="60" y="57"/>
                              </a:cubicBezTo>
                              <a:cubicBezTo>
                                <a:pt x="60" y="61"/>
                                <a:pt x="64" y="65"/>
                                <a:pt x="68" y="65"/>
                              </a:cubicBezTo>
                              <a:cubicBezTo>
                                <a:pt x="93" y="65"/>
                                <a:pt x="93" y="65"/>
                                <a:pt x="93" y="65"/>
                              </a:cubicBezTo>
                              <a:cubicBezTo>
                                <a:pt x="98" y="65"/>
                                <a:pt x="101" y="61"/>
                                <a:pt x="101" y="57"/>
                              </a:cubicBezTo>
                              <a:cubicBezTo>
                                <a:pt x="101" y="8"/>
                                <a:pt x="101" y="8"/>
                                <a:pt x="101" y="8"/>
                              </a:cubicBezTo>
                              <a:cubicBezTo>
                                <a:pt x="101" y="4"/>
                                <a:pt x="98" y="0"/>
                                <a:pt x="93" y="0"/>
                              </a:cubicBezTo>
                              <a:lnTo>
                                <a:pt x="68" y="0"/>
                              </a:lnTo>
                              <a:close/>
                              <a:moveTo>
                                <a:pt x="68" y="8"/>
                              </a:moveTo>
                              <a:cubicBezTo>
                                <a:pt x="93" y="8"/>
                                <a:pt x="93" y="8"/>
                                <a:pt x="93" y="8"/>
                              </a:cubicBezTo>
                              <a:cubicBezTo>
                                <a:pt x="93" y="57"/>
                                <a:pt x="93" y="57"/>
                                <a:pt x="93" y="57"/>
                              </a:cubicBezTo>
                              <a:cubicBezTo>
                                <a:pt x="68" y="57"/>
                                <a:pt x="68" y="57"/>
                                <a:pt x="68" y="57"/>
                              </a:cubicBezTo>
                              <a:lnTo>
                                <a:pt x="68" y="8"/>
                              </a:lnTo>
                              <a:close/>
                              <a:moveTo>
                                <a:pt x="145" y="57"/>
                              </a:moveTo>
                              <a:cubicBezTo>
                                <a:pt x="145" y="0"/>
                                <a:pt x="145" y="0"/>
                                <a:pt x="145" y="0"/>
                              </a:cubicBezTo>
                              <a:cubicBezTo>
                                <a:pt x="125" y="0"/>
                                <a:pt x="125" y="0"/>
                                <a:pt x="125" y="0"/>
                              </a:cubicBezTo>
                              <a:cubicBezTo>
                                <a:pt x="123" y="0"/>
                                <a:pt x="120" y="1"/>
                                <a:pt x="120" y="4"/>
                              </a:cubicBezTo>
                              <a:cubicBezTo>
                                <a:pt x="120" y="7"/>
                                <a:pt x="123" y="8"/>
                                <a:pt x="125" y="8"/>
                              </a:cubicBezTo>
                              <a:cubicBezTo>
                                <a:pt x="137" y="8"/>
                                <a:pt x="137" y="8"/>
                                <a:pt x="137" y="8"/>
                              </a:cubicBezTo>
                              <a:cubicBezTo>
                                <a:pt x="137" y="57"/>
                                <a:pt x="137" y="57"/>
                                <a:pt x="137" y="57"/>
                              </a:cubicBezTo>
                              <a:cubicBezTo>
                                <a:pt x="125" y="57"/>
                                <a:pt x="125" y="57"/>
                                <a:pt x="125" y="57"/>
                              </a:cubicBezTo>
                              <a:cubicBezTo>
                                <a:pt x="123" y="57"/>
                                <a:pt x="120" y="58"/>
                                <a:pt x="120" y="61"/>
                              </a:cubicBezTo>
                              <a:cubicBezTo>
                                <a:pt x="120" y="64"/>
                                <a:pt x="123" y="65"/>
                                <a:pt x="125" y="65"/>
                              </a:cubicBezTo>
                              <a:cubicBezTo>
                                <a:pt x="158" y="65"/>
                                <a:pt x="158" y="65"/>
                                <a:pt x="158" y="65"/>
                              </a:cubicBezTo>
                              <a:cubicBezTo>
                                <a:pt x="160" y="65"/>
                                <a:pt x="162" y="64"/>
                                <a:pt x="162" y="61"/>
                              </a:cubicBezTo>
                              <a:cubicBezTo>
                                <a:pt x="162" y="39"/>
                                <a:pt x="162" y="39"/>
                                <a:pt x="162" y="39"/>
                              </a:cubicBezTo>
                              <a:cubicBezTo>
                                <a:pt x="162" y="38"/>
                                <a:pt x="161" y="36"/>
                                <a:pt x="158" y="36"/>
                              </a:cubicBezTo>
                              <a:cubicBezTo>
                                <a:pt x="155" y="36"/>
                                <a:pt x="154" y="38"/>
                                <a:pt x="154" y="39"/>
                              </a:cubicBezTo>
                              <a:cubicBezTo>
                                <a:pt x="154" y="57"/>
                                <a:pt x="154" y="57"/>
                                <a:pt x="154" y="57"/>
                              </a:cubicBezTo>
                              <a:lnTo>
                                <a:pt x="145" y="57"/>
                              </a:lnTo>
                              <a:close/>
                              <a:moveTo>
                                <a:pt x="190" y="0"/>
                              </a:moveTo>
                              <a:cubicBezTo>
                                <a:pt x="184" y="0"/>
                                <a:pt x="181" y="4"/>
                                <a:pt x="181" y="8"/>
                              </a:cubicBezTo>
                              <a:cubicBezTo>
                                <a:pt x="181" y="57"/>
                                <a:pt x="181" y="57"/>
                                <a:pt x="181" y="57"/>
                              </a:cubicBezTo>
                              <a:cubicBezTo>
                                <a:pt x="181" y="61"/>
                                <a:pt x="184" y="65"/>
                                <a:pt x="190" y="65"/>
                              </a:cubicBezTo>
                              <a:cubicBezTo>
                                <a:pt x="214" y="65"/>
                                <a:pt x="214" y="65"/>
                                <a:pt x="214" y="65"/>
                              </a:cubicBezTo>
                              <a:cubicBezTo>
                                <a:pt x="219" y="65"/>
                                <a:pt x="223" y="61"/>
                                <a:pt x="223" y="57"/>
                              </a:cubicBezTo>
                              <a:cubicBezTo>
                                <a:pt x="223" y="8"/>
                                <a:pt x="223" y="8"/>
                                <a:pt x="223" y="8"/>
                              </a:cubicBezTo>
                              <a:cubicBezTo>
                                <a:pt x="223" y="4"/>
                                <a:pt x="219" y="0"/>
                                <a:pt x="214" y="0"/>
                              </a:cubicBezTo>
                              <a:lnTo>
                                <a:pt x="190" y="0"/>
                              </a:lnTo>
                              <a:close/>
                              <a:moveTo>
                                <a:pt x="190" y="8"/>
                              </a:moveTo>
                              <a:cubicBezTo>
                                <a:pt x="214" y="8"/>
                                <a:pt x="214" y="8"/>
                                <a:pt x="214" y="8"/>
                              </a:cubicBezTo>
                              <a:cubicBezTo>
                                <a:pt x="214" y="57"/>
                                <a:pt x="214" y="57"/>
                                <a:pt x="214" y="57"/>
                              </a:cubicBezTo>
                              <a:cubicBezTo>
                                <a:pt x="190" y="57"/>
                                <a:pt x="190" y="57"/>
                                <a:pt x="190" y="57"/>
                              </a:cubicBezTo>
                              <a:lnTo>
                                <a:pt x="190" y="8"/>
                              </a:lnTo>
                              <a:close/>
                              <a:moveTo>
                                <a:pt x="267" y="57"/>
                              </a:moveTo>
                              <a:cubicBezTo>
                                <a:pt x="267" y="0"/>
                                <a:pt x="267" y="0"/>
                                <a:pt x="267" y="0"/>
                              </a:cubicBezTo>
                              <a:cubicBezTo>
                                <a:pt x="246" y="0"/>
                                <a:pt x="246" y="0"/>
                                <a:pt x="246" y="0"/>
                              </a:cubicBezTo>
                              <a:cubicBezTo>
                                <a:pt x="244" y="0"/>
                                <a:pt x="242" y="1"/>
                                <a:pt x="242" y="4"/>
                              </a:cubicBezTo>
                              <a:cubicBezTo>
                                <a:pt x="242" y="7"/>
                                <a:pt x="244" y="8"/>
                                <a:pt x="246" y="8"/>
                              </a:cubicBezTo>
                              <a:cubicBezTo>
                                <a:pt x="258" y="8"/>
                                <a:pt x="258" y="8"/>
                                <a:pt x="258" y="8"/>
                              </a:cubicBezTo>
                              <a:cubicBezTo>
                                <a:pt x="258" y="57"/>
                                <a:pt x="258" y="57"/>
                                <a:pt x="258" y="57"/>
                              </a:cubicBezTo>
                              <a:cubicBezTo>
                                <a:pt x="246" y="57"/>
                                <a:pt x="246" y="57"/>
                                <a:pt x="246" y="57"/>
                              </a:cubicBezTo>
                              <a:cubicBezTo>
                                <a:pt x="244" y="57"/>
                                <a:pt x="242" y="58"/>
                                <a:pt x="242" y="61"/>
                              </a:cubicBezTo>
                              <a:cubicBezTo>
                                <a:pt x="242" y="64"/>
                                <a:pt x="244" y="65"/>
                                <a:pt x="246" y="65"/>
                              </a:cubicBezTo>
                              <a:cubicBezTo>
                                <a:pt x="279" y="65"/>
                                <a:pt x="279" y="65"/>
                                <a:pt x="279" y="65"/>
                              </a:cubicBezTo>
                              <a:cubicBezTo>
                                <a:pt x="281" y="65"/>
                                <a:pt x="283" y="64"/>
                                <a:pt x="283" y="61"/>
                              </a:cubicBezTo>
                              <a:cubicBezTo>
                                <a:pt x="283" y="39"/>
                                <a:pt x="283" y="39"/>
                                <a:pt x="283" y="39"/>
                              </a:cubicBezTo>
                              <a:cubicBezTo>
                                <a:pt x="283" y="38"/>
                                <a:pt x="283" y="36"/>
                                <a:pt x="279" y="36"/>
                              </a:cubicBezTo>
                              <a:cubicBezTo>
                                <a:pt x="276" y="36"/>
                                <a:pt x="275" y="38"/>
                                <a:pt x="275" y="39"/>
                              </a:cubicBezTo>
                              <a:cubicBezTo>
                                <a:pt x="275" y="57"/>
                                <a:pt x="275" y="57"/>
                                <a:pt x="275" y="57"/>
                              </a:cubicBezTo>
                              <a:lnTo>
                                <a:pt x="267" y="57"/>
                              </a:lnTo>
                              <a:close/>
                              <a:moveTo>
                                <a:pt x="310" y="0"/>
                              </a:moveTo>
                              <a:cubicBezTo>
                                <a:pt x="306" y="0"/>
                                <a:pt x="303" y="4"/>
                                <a:pt x="303" y="8"/>
                              </a:cubicBezTo>
                              <a:cubicBezTo>
                                <a:pt x="303" y="57"/>
                                <a:pt x="303" y="57"/>
                                <a:pt x="303" y="57"/>
                              </a:cubicBezTo>
                              <a:cubicBezTo>
                                <a:pt x="303" y="61"/>
                                <a:pt x="306" y="65"/>
                                <a:pt x="310" y="65"/>
                              </a:cubicBezTo>
                              <a:cubicBezTo>
                                <a:pt x="336" y="65"/>
                                <a:pt x="336" y="65"/>
                                <a:pt x="336" y="65"/>
                              </a:cubicBezTo>
                              <a:cubicBezTo>
                                <a:pt x="340" y="65"/>
                                <a:pt x="344" y="61"/>
                                <a:pt x="344" y="57"/>
                              </a:cubicBezTo>
                              <a:cubicBezTo>
                                <a:pt x="344" y="8"/>
                                <a:pt x="344" y="8"/>
                                <a:pt x="344" y="8"/>
                              </a:cubicBezTo>
                              <a:cubicBezTo>
                                <a:pt x="344" y="4"/>
                                <a:pt x="340" y="0"/>
                                <a:pt x="336" y="0"/>
                              </a:cubicBezTo>
                              <a:lnTo>
                                <a:pt x="310" y="0"/>
                              </a:lnTo>
                              <a:close/>
                              <a:moveTo>
                                <a:pt x="310" y="8"/>
                              </a:moveTo>
                              <a:cubicBezTo>
                                <a:pt x="336" y="8"/>
                                <a:pt x="336" y="8"/>
                                <a:pt x="336" y="8"/>
                              </a:cubicBezTo>
                              <a:cubicBezTo>
                                <a:pt x="336" y="57"/>
                                <a:pt x="336" y="57"/>
                                <a:pt x="336" y="57"/>
                              </a:cubicBezTo>
                              <a:cubicBezTo>
                                <a:pt x="310" y="57"/>
                                <a:pt x="310" y="57"/>
                                <a:pt x="310" y="57"/>
                              </a:cubicBezTo>
                              <a:lnTo>
                                <a:pt x="310" y="8"/>
                              </a:lnTo>
                              <a:close/>
                              <a:moveTo>
                                <a:pt x="388" y="57"/>
                              </a:moveTo>
                              <a:cubicBezTo>
                                <a:pt x="388" y="0"/>
                                <a:pt x="388" y="0"/>
                                <a:pt x="388" y="0"/>
                              </a:cubicBezTo>
                              <a:cubicBezTo>
                                <a:pt x="367" y="0"/>
                                <a:pt x="367" y="0"/>
                                <a:pt x="367" y="0"/>
                              </a:cubicBezTo>
                              <a:cubicBezTo>
                                <a:pt x="365" y="0"/>
                                <a:pt x="363" y="1"/>
                                <a:pt x="363" y="4"/>
                              </a:cubicBezTo>
                              <a:cubicBezTo>
                                <a:pt x="363" y="7"/>
                                <a:pt x="365" y="8"/>
                                <a:pt x="367" y="8"/>
                              </a:cubicBezTo>
                              <a:cubicBezTo>
                                <a:pt x="380" y="8"/>
                                <a:pt x="380" y="8"/>
                                <a:pt x="380" y="8"/>
                              </a:cubicBezTo>
                              <a:cubicBezTo>
                                <a:pt x="380" y="57"/>
                                <a:pt x="380" y="57"/>
                                <a:pt x="380" y="57"/>
                              </a:cubicBezTo>
                              <a:cubicBezTo>
                                <a:pt x="367" y="57"/>
                                <a:pt x="367" y="57"/>
                                <a:pt x="367" y="57"/>
                              </a:cubicBezTo>
                              <a:cubicBezTo>
                                <a:pt x="365" y="57"/>
                                <a:pt x="363" y="58"/>
                                <a:pt x="363" y="61"/>
                              </a:cubicBezTo>
                              <a:cubicBezTo>
                                <a:pt x="363" y="64"/>
                                <a:pt x="365" y="65"/>
                                <a:pt x="367" y="65"/>
                              </a:cubicBezTo>
                              <a:cubicBezTo>
                                <a:pt x="401" y="65"/>
                                <a:pt x="401" y="65"/>
                                <a:pt x="401" y="65"/>
                              </a:cubicBezTo>
                              <a:cubicBezTo>
                                <a:pt x="402" y="65"/>
                                <a:pt x="404" y="64"/>
                                <a:pt x="404" y="61"/>
                              </a:cubicBezTo>
                              <a:cubicBezTo>
                                <a:pt x="404" y="39"/>
                                <a:pt x="404" y="39"/>
                                <a:pt x="404" y="39"/>
                              </a:cubicBezTo>
                              <a:cubicBezTo>
                                <a:pt x="404" y="38"/>
                                <a:pt x="403" y="36"/>
                                <a:pt x="401" y="36"/>
                              </a:cubicBezTo>
                              <a:cubicBezTo>
                                <a:pt x="397" y="36"/>
                                <a:pt x="396" y="38"/>
                                <a:pt x="396" y="39"/>
                              </a:cubicBezTo>
                              <a:cubicBezTo>
                                <a:pt x="396" y="57"/>
                                <a:pt x="396" y="57"/>
                                <a:pt x="396" y="57"/>
                              </a:cubicBezTo>
                              <a:lnTo>
                                <a:pt x="388" y="57"/>
                              </a:lnTo>
                              <a:close/>
                              <a:moveTo>
                                <a:pt x="432" y="0"/>
                              </a:moveTo>
                              <a:cubicBezTo>
                                <a:pt x="428" y="0"/>
                                <a:pt x="423" y="4"/>
                                <a:pt x="423" y="8"/>
                              </a:cubicBezTo>
                              <a:cubicBezTo>
                                <a:pt x="423" y="57"/>
                                <a:pt x="423" y="57"/>
                                <a:pt x="423" y="57"/>
                              </a:cubicBezTo>
                              <a:cubicBezTo>
                                <a:pt x="423" y="61"/>
                                <a:pt x="427" y="65"/>
                                <a:pt x="432" y="65"/>
                              </a:cubicBezTo>
                              <a:cubicBezTo>
                                <a:pt x="457" y="65"/>
                                <a:pt x="457" y="65"/>
                                <a:pt x="457" y="65"/>
                              </a:cubicBezTo>
                              <a:cubicBezTo>
                                <a:pt x="461" y="65"/>
                                <a:pt x="465" y="61"/>
                                <a:pt x="465" y="57"/>
                              </a:cubicBezTo>
                              <a:cubicBezTo>
                                <a:pt x="465" y="8"/>
                                <a:pt x="465" y="8"/>
                                <a:pt x="465" y="8"/>
                              </a:cubicBezTo>
                              <a:cubicBezTo>
                                <a:pt x="465" y="4"/>
                                <a:pt x="461" y="0"/>
                                <a:pt x="457" y="0"/>
                              </a:cubicBezTo>
                              <a:lnTo>
                                <a:pt x="432" y="0"/>
                              </a:lnTo>
                              <a:close/>
                              <a:moveTo>
                                <a:pt x="432" y="8"/>
                              </a:moveTo>
                              <a:cubicBezTo>
                                <a:pt x="457" y="8"/>
                                <a:pt x="457" y="8"/>
                                <a:pt x="457" y="8"/>
                              </a:cubicBezTo>
                              <a:cubicBezTo>
                                <a:pt x="457" y="57"/>
                                <a:pt x="457" y="57"/>
                                <a:pt x="457" y="57"/>
                              </a:cubicBezTo>
                              <a:cubicBezTo>
                                <a:pt x="432" y="57"/>
                                <a:pt x="432" y="57"/>
                                <a:pt x="432" y="57"/>
                              </a:cubicBezTo>
                              <a:lnTo>
                                <a:pt x="432" y="8"/>
                              </a:lnTo>
                              <a:close/>
                              <a:moveTo>
                                <a:pt x="493" y="0"/>
                              </a:moveTo>
                              <a:cubicBezTo>
                                <a:pt x="488" y="0"/>
                                <a:pt x="484" y="4"/>
                                <a:pt x="484" y="8"/>
                              </a:cubicBezTo>
                              <a:cubicBezTo>
                                <a:pt x="484" y="57"/>
                                <a:pt x="484" y="57"/>
                                <a:pt x="484" y="57"/>
                              </a:cubicBezTo>
                              <a:cubicBezTo>
                                <a:pt x="484" y="61"/>
                                <a:pt x="488" y="65"/>
                                <a:pt x="493" y="65"/>
                              </a:cubicBezTo>
                              <a:cubicBezTo>
                                <a:pt x="517" y="65"/>
                                <a:pt x="517" y="65"/>
                                <a:pt x="517" y="65"/>
                              </a:cubicBezTo>
                              <a:cubicBezTo>
                                <a:pt x="522" y="65"/>
                                <a:pt x="526" y="61"/>
                                <a:pt x="526" y="57"/>
                              </a:cubicBezTo>
                              <a:cubicBezTo>
                                <a:pt x="526" y="8"/>
                                <a:pt x="526" y="8"/>
                                <a:pt x="526" y="8"/>
                              </a:cubicBezTo>
                              <a:cubicBezTo>
                                <a:pt x="526" y="4"/>
                                <a:pt x="522" y="0"/>
                                <a:pt x="517" y="0"/>
                              </a:cubicBezTo>
                              <a:lnTo>
                                <a:pt x="493" y="0"/>
                              </a:lnTo>
                              <a:close/>
                              <a:moveTo>
                                <a:pt x="493" y="8"/>
                              </a:moveTo>
                              <a:cubicBezTo>
                                <a:pt x="517" y="8"/>
                                <a:pt x="517" y="8"/>
                                <a:pt x="517" y="8"/>
                              </a:cubicBezTo>
                              <a:cubicBezTo>
                                <a:pt x="517" y="57"/>
                                <a:pt x="517" y="57"/>
                                <a:pt x="517" y="57"/>
                              </a:cubicBezTo>
                              <a:cubicBezTo>
                                <a:pt x="493" y="57"/>
                                <a:pt x="493" y="57"/>
                                <a:pt x="493" y="57"/>
                              </a:cubicBezTo>
                              <a:lnTo>
                                <a:pt x="493" y="8"/>
                              </a:lnTo>
                              <a:close/>
                            </a:path>
                          </a:pathLst>
                        </a:custGeom>
                        <a:solidFill>
                          <a:schemeClr val="tx1">
                            <a:alpha val="3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srgbClr val="353535"/>
                            </a:solidFill>
                            <a:effectLst/>
                            <a:uLnTx/>
                            <a:uFillTx/>
                            <a:latin typeface="Segoe UI Semibold" panose="020B0702040204020203" pitchFamily="34" charset="0"/>
                            <a:ea typeface="+mn-ea"/>
                            <a:cs typeface="+mn-cs"/>
                          </a:endParaRPr>
                        </a:p>
                      </p:txBody>
                    </p:sp>
                    <p:sp>
                      <p:nvSpPr>
                        <p:cNvPr id="197" name="Freeform 87">
                          <a:extLst>
                            <a:ext uri="{FF2B5EF4-FFF2-40B4-BE49-F238E27FC236}">
                              <a16:creationId xmlns:a16="http://schemas.microsoft.com/office/drawing/2014/main" id="{A1F138BC-DA14-434F-A57C-7E694FBAA71C}"/>
                            </a:ext>
                          </a:extLst>
                        </p:cNvPr>
                        <p:cNvSpPr>
                          <a:spLocks noEditPoints="1"/>
                        </p:cNvSpPr>
                        <p:nvPr/>
                      </p:nvSpPr>
                      <p:spPr bwMode="auto">
                        <a:xfrm>
                          <a:off x="8240074" y="3001836"/>
                          <a:ext cx="1702503" cy="205860"/>
                        </a:xfrm>
                        <a:custGeom>
                          <a:avLst/>
                          <a:gdLst>
                            <a:gd name="T0" fmla="*/ 4 w 526"/>
                            <a:gd name="T1" fmla="*/ 0 h 65"/>
                            <a:gd name="T2" fmla="*/ 16 w 526"/>
                            <a:gd name="T3" fmla="*/ 8 h 65"/>
                            <a:gd name="T4" fmla="*/ 0 w 526"/>
                            <a:gd name="T5" fmla="*/ 61 h 65"/>
                            <a:gd name="T6" fmla="*/ 41 w 526"/>
                            <a:gd name="T7" fmla="*/ 61 h 65"/>
                            <a:gd name="T8" fmla="*/ 33 w 526"/>
                            <a:gd name="T9" fmla="*/ 39 h 65"/>
                            <a:gd name="T10" fmla="*/ 68 w 526"/>
                            <a:gd name="T11" fmla="*/ 0 h 65"/>
                            <a:gd name="T12" fmla="*/ 68 w 526"/>
                            <a:gd name="T13" fmla="*/ 65 h 65"/>
                            <a:gd name="T14" fmla="*/ 101 w 526"/>
                            <a:gd name="T15" fmla="*/ 8 h 65"/>
                            <a:gd name="T16" fmla="*/ 68 w 526"/>
                            <a:gd name="T17" fmla="*/ 8 h 65"/>
                            <a:gd name="T18" fmla="*/ 68 w 526"/>
                            <a:gd name="T19" fmla="*/ 57 h 65"/>
                            <a:gd name="T20" fmla="*/ 145 w 526"/>
                            <a:gd name="T21" fmla="*/ 0 h 65"/>
                            <a:gd name="T22" fmla="*/ 125 w 526"/>
                            <a:gd name="T23" fmla="*/ 8 h 65"/>
                            <a:gd name="T24" fmla="*/ 125 w 526"/>
                            <a:gd name="T25" fmla="*/ 57 h 65"/>
                            <a:gd name="T26" fmla="*/ 158 w 526"/>
                            <a:gd name="T27" fmla="*/ 65 h 65"/>
                            <a:gd name="T28" fmla="*/ 158 w 526"/>
                            <a:gd name="T29" fmla="*/ 36 h 65"/>
                            <a:gd name="T30" fmla="*/ 145 w 526"/>
                            <a:gd name="T31" fmla="*/ 57 h 65"/>
                            <a:gd name="T32" fmla="*/ 181 w 526"/>
                            <a:gd name="T33" fmla="*/ 57 h 65"/>
                            <a:gd name="T34" fmla="*/ 223 w 526"/>
                            <a:gd name="T35" fmla="*/ 57 h 65"/>
                            <a:gd name="T36" fmla="*/ 190 w 526"/>
                            <a:gd name="T37" fmla="*/ 0 h 65"/>
                            <a:gd name="T38" fmla="*/ 214 w 526"/>
                            <a:gd name="T39" fmla="*/ 57 h 65"/>
                            <a:gd name="T40" fmla="*/ 267 w 526"/>
                            <a:gd name="T41" fmla="*/ 57 h 65"/>
                            <a:gd name="T42" fmla="*/ 242 w 526"/>
                            <a:gd name="T43" fmla="*/ 4 h 65"/>
                            <a:gd name="T44" fmla="*/ 258 w 526"/>
                            <a:gd name="T45" fmla="*/ 57 h 65"/>
                            <a:gd name="T46" fmla="*/ 246 w 526"/>
                            <a:gd name="T47" fmla="*/ 65 h 65"/>
                            <a:gd name="T48" fmla="*/ 283 w 526"/>
                            <a:gd name="T49" fmla="*/ 39 h 65"/>
                            <a:gd name="T50" fmla="*/ 275 w 526"/>
                            <a:gd name="T51" fmla="*/ 57 h 65"/>
                            <a:gd name="T52" fmla="*/ 303 w 526"/>
                            <a:gd name="T53" fmla="*/ 8 h 65"/>
                            <a:gd name="T54" fmla="*/ 336 w 526"/>
                            <a:gd name="T55" fmla="*/ 65 h 65"/>
                            <a:gd name="T56" fmla="*/ 336 w 526"/>
                            <a:gd name="T57" fmla="*/ 0 h 65"/>
                            <a:gd name="T58" fmla="*/ 336 w 526"/>
                            <a:gd name="T59" fmla="*/ 8 h 65"/>
                            <a:gd name="T60" fmla="*/ 310 w 526"/>
                            <a:gd name="T61" fmla="*/ 8 h 65"/>
                            <a:gd name="T62" fmla="*/ 367 w 526"/>
                            <a:gd name="T63" fmla="*/ 0 h 65"/>
                            <a:gd name="T64" fmla="*/ 380 w 526"/>
                            <a:gd name="T65" fmla="*/ 8 h 65"/>
                            <a:gd name="T66" fmla="*/ 363 w 526"/>
                            <a:gd name="T67" fmla="*/ 61 h 65"/>
                            <a:gd name="T68" fmla="*/ 404 w 526"/>
                            <a:gd name="T69" fmla="*/ 61 h 65"/>
                            <a:gd name="T70" fmla="*/ 396 w 526"/>
                            <a:gd name="T71" fmla="*/ 39 h 65"/>
                            <a:gd name="T72" fmla="*/ 432 w 526"/>
                            <a:gd name="T73" fmla="*/ 0 h 65"/>
                            <a:gd name="T74" fmla="*/ 432 w 526"/>
                            <a:gd name="T75" fmla="*/ 65 h 65"/>
                            <a:gd name="T76" fmla="*/ 465 w 526"/>
                            <a:gd name="T77" fmla="*/ 8 h 65"/>
                            <a:gd name="T78" fmla="*/ 432 w 526"/>
                            <a:gd name="T79" fmla="*/ 8 h 65"/>
                            <a:gd name="T80" fmla="*/ 432 w 526"/>
                            <a:gd name="T81" fmla="*/ 57 h 65"/>
                            <a:gd name="T82" fmla="*/ 484 w 526"/>
                            <a:gd name="T83" fmla="*/ 8 h 65"/>
                            <a:gd name="T84" fmla="*/ 517 w 526"/>
                            <a:gd name="T85" fmla="*/ 65 h 65"/>
                            <a:gd name="T86" fmla="*/ 517 w 526"/>
                            <a:gd name="T87" fmla="*/ 0 h 65"/>
                            <a:gd name="T88" fmla="*/ 517 w 526"/>
                            <a:gd name="T89" fmla="*/ 8 h 65"/>
                            <a:gd name="T90" fmla="*/ 493 w 526"/>
                            <a:gd name="T91" fmla="*/ 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26" h="65">
                              <a:moveTo>
                                <a:pt x="25" y="57"/>
                              </a:moveTo>
                              <a:cubicBezTo>
                                <a:pt x="25" y="0"/>
                                <a:pt x="25" y="0"/>
                                <a:pt x="25" y="0"/>
                              </a:cubicBezTo>
                              <a:cubicBezTo>
                                <a:pt x="4" y="0"/>
                                <a:pt x="4" y="0"/>
                                <a:pt x="4" y="0"/>
                              </a:cubicBezTo>
                              <a:cubicBezTo>
                                <a:pt x="1" y="0"/>
                                <a:pt x="0" y="1"/>
                                <a:pt x="0" y="4"/>
                              </a:cubicBezTo>
                              <a:cubicBezTo>
                                <a:pt x="0" y="7"/>
                                <a:pt x="1" y="8"/>
                                <a:pt x="4" y="8"/>
                              </a:cubicBezTo>
                              <a:cubicBezTo>
                                <a:pt x="16" y="8"/>
                                <a:pt x="16" y="8"/>
                                <a:pt x="16" y="8"/>
                              </a:cubicBezTo>
                              <a:cubicBezTo>
                                <a:pt x="16" y="57"/>
                                <a:pt x="16" y="57"/>
                                <a:pt x="16" y="57"/>
                              </a:cubicBezTo>
                              <a:cubicBezTo>
                                <a:pt x="4" y="57"/>
                                <a:pt x="4" y="57"/>
                                <a:pt x="4" y="57"/>
                              </a:cubicBezTo>
                              <a:cubicBezTo>
                                <a:pt x="1" y="57"/>
                                <a:pt x="0" y="58"/>
                                <a:pt x="0" y="61"/>
                              </a:cubicBezTo>
                              <a:cubicBezTo>
                                <a:pt x="0" y="64"/>
                                <a:pt x="1" y="65"/>
                                <a:pt x="4" y="65"/>
                              </a:cubicBezTo>
                              <a:cubicBezTo>
                                <a:pt x="37" y="65"/>
                                <a:pt x="37" y="65"/>
                                <a:pt x="37" y="65"/>
                              </a:cubicBezTo>
                              <a:cubicBezTo>
                                <a:pt x="39" y="65"/>
                                <a:pt x="41" y="64"/>
                                <a:pt x="41" y="61"/>
                              </a:cubicBezTo>
                              <a:cubicBezTo>
                                <a:pt x="41" y="39"/>
                                <a:pt x="41" y="39"/>
                                <a:pt x="41" y="39"/>
                              </a:cubicBezTo>
                              <a:cubicBezTo>
                                <a:pt x="41" y="38"/>
                                <a:pt x="40" y="36"/>
                                <a:pt x="37" y="36"/>
                              </a:cubicBezTo>
                              <a:cubicBezTo>
                                <a:pt x="33" y="36"/>
                                <a:pt x="33" y="38"/>
                                <a:pt x="33" y="39"/>
                              </a:cubicBezTo>
                              <a:cubicBezTo>
                                <a:pt x="33" y="57"/>
                                <a:pt x="33" y="57"/>
                                <a:pt x="33" y="57"/>
                              </a:cubicBezTo>
                              <a:lnTo>
                                <a:pt x="25" y="57"/>
                              </a:lnTo>
                              <a:close/>
                              <a:moveTo>
                                <a:pt x="68" y="0"/>
                              </a:moveTo>
                              <a:cubicBezTo>
                                <a:pt x="64" y="0"/>
                                <a:pt x="60" y="4"/>
                                <a:pt x="60" y="8"/>
                              </a:cubicBezTo>
                              <a:cubicBezTo>
                                <a:pt x="60" y="57"/>
                                <a:pt x="60" y="57"/>
                                <a:pt x="60" y="57"/>
                              </a:cubicBezTo>
                              <a:cubicBezTo>
                                <a:pt x="60" y="61"/>
                                <a:pt x="64" y="65"/>
                                <a:pt x="68" y="65"/>
                              </a:cubicBezTo>
                              <a:cubicBezTo>
                                <a:pt x="93" y="65"/>
                                <a:pt x="93" y="65"/>
                                <a:pt x="93" y="65"/>
                              </a:cubicBezTo>
                              <a:cubicBezTo>
                                <a:pt x="98" y="65"/>
                                <a:pt x="101" y="61"/>
                                <a:pt x="101" y="57"/>
                              </a:cubicBezTo>
                              <a:cubicBezTo>
                                <a:pt x="101" y="8"/>
                                <a:pt x="101" y="8"/>
                                <a:pt x="101" y="8"/>
                              </a:cubicBezTo>
                              <a:cubicBezTo>
                                <a:pt x="101" y="4"/>
                                <a:pt x="98" y="0"/>
                                <a:pt x="93" y="0"/>
                              </a:cubicBezTo>
                              <a:lnTo>
                                <a:pt x="68" y="0"/>
                              </a:lnTo>
                              <a:close/>
                              <a:moveTo>
                                <a:pt x="68" y="8"/>
                              </a:moveTo>
                              <a:cubicBezTo>
                                <a:pt x="93" y="8"/>
                                <a:pt x="93" y="8"/>
                                <a:pt x="93" y="8"/>
                              </a:cubicBezTo>
                              <a:cubicBezTo>
                                <a:pt x="93" y="57"/>
                                <a:pt x="93" y="57"/>
                                <a:pt x="93" y="57"/>
                              </a:cubicBezTo>
                              <a:cubicBezTo>
                                <a:pt x="68" y="57"/>
                                <a:pt x="68" y="57"/>
                                <a:pt x="68" y="57"/>
                              </a:cubicBezTo>
                              <a:lnTo>
                                <a:pt x="68" y="8"/>
                              </a:lnTo>
                              <a:close/>
                              <a:moveTo>
                                <a:pt x="145" y="57"/>
                              </a:moveTo>
                              <a:cubicBezTo>
                                <a:pt x="145" y="0"/>
                                <a:pt x="145" y="0"/>
                                <a:pt x="145" y="0"/>
                              </a:cubicBezTo>
                              <a:cubicBezTo>
                                <a:pt x="125" y="0"/>
                                <a:pt x="125" y="0"/>
                                <a:pt x="125" y="0"/>
                              </a:cubicBezTo>
                              <a:cubicBezTo>
                                <a:pt x="123" y="0"/>
                                <a:pt x="120" y="1"/>
                                <a:pt x="120" y="4"/>
                              </a:cubicBezTo>
                              <a:cubicBezTo>
                                <a:pt x="120" y="7"/>
                                <a:pt x="123" y="8"/>
                                <a:pt x="125" y="8"/>
                              </a:cubicBezTo>
                              <a:cubicBezTo>
                                <a:pt x="137" y="8"/>
                                <a:pt x="137" y="8"/>
                                <a:pt x="137" y="8"/>
                              </a:cubicBezTo>
                              <a:cubicBezTo>
                                <a:pt x="137" y="57"/>
                                <a:pt x="137" y="57"/>
                                <a:pt x="137" y="57"/>
                              </a:cubicBezTo>
                              <a:cubicBezTo>
                                <a:pt x="125" y="57"/>
                                <a:pt x="125" y="57"/>
                                <a:pt x="125" y="57"/>
                              </a:cubicBezTo>
                              <a:cubicBezTo>
                                <a:pt x="123" y="57"/>
                                <a:pt x="120" y="58"/>
                                <a:pt x="120" y="61"/>
                              </a:cubicBezTo>
                              <a:cubicBezTo>
                                <a:pt x="120" y="64"/>
                                <a:pt x="123" y="65"/>
                                <a:pt x="125" y="65"/>
                              </a:cubicBezTo>
                              <a:cubicBezTo>
                                <a:pt x="158" y="65"/>
                                <a:pt x="158" y="65"/>
                                <a:pt x="158" y="65"/>
                              </a:cubicBezTo>
                              <a:cubicBezTo>
                                <a:pt x="160" y="65"/>
                                <a:pt x="162" y="64"/>
                                <a:pt x="162" y="61"/>
                              </a:cubicBezTo>
                              <a:cubicBezTo>
                                <a:pt x="162" y="39"/>
                                <a:pt x="162" y="39"/>
                                <a:pt x="162" y="39"/>
                              </a:cubicBezTo>
                              <a:cubicBezTo>
                                <a:pt x="162" y="38"/>
                                <a:pt x="161" y="36"/>
                                <a:pt x="158" y="36"/>
                              </a:cubicBezTo>
                              <a:cubicBezTo>
                                <a:pt x="155" y="36"/>
                                <a:pt x="154" y="38"/>
                                <a:pt x="154" y="39"/>
                              </a:cubicBezTo>
                              <a:cubicBezTo>
                                <a:pt x="154" y="57"/>
                                <a:pt x="154" y="57"/>
                                <a:pt x="154" y="57"/>
                              </a:cubicBezTo>
                              <a:lnTo>
                                <a:pt x="145" y="57"/>
                              </a:lnTo>
                              <a:close/>
                              <a:moveTo>
                                <a:pt x="190" y="0"/>
                              </a:moveTo>
                              <a:cubicBezTo>
                                <a:pt x="184" y="0"/>
                                <a:pt x="181" y="4"/>
                                <a:pt x="181" y="8"/>
                              </a:cubicBezTo>
                              <a:cubicBezTo>
                                <a:pt x="181" y="57"/>
                                <a:pt x="181" y="57"/>
                                <a:pt x="181" y="57"/>
                              </a:cubicBezTo>
                              <a:cubicBezTo>
                                <a:pt x="181" y="61"/>
                                <a:pt x="184" y="65"/>
                                <a:pt x="190" y="65"/>
                              </a:cubicBezTo>
                              <a:cubicBezTo>
                                <a:pt x="214" y="65"/>
                                <a:pt x="214" y="65"/>
                                <a:pt x="214" y="65"/>
                              </a:cubicBezTo>
                              <a:cubicBezTo>
                                <a:pt x="219" y="65"/>
                                <a:pt x="223" y="61"/>
                                <a:pt x="223" y="57"/>
                              </a:cubicBezTo>
                              <a:cubicBezTo>
                                <a:pt x="223" y="8"/>
                                <a:pt x="223" y="8"/>
                                <a:pt x="223" y="8"/>
                              </a:cubicBezTo>
                              <a:cubicBezTo>
                                <a:pt x="223" y="4"/>
                                <a:pt x="219" y="0"/>
                                <a:pt x="214" y="0"/>
                              </a:cubicBezTo>
                              <a:lnTo>
                                <a:pt x="190" y="0"/>
                              </a:lnTo>
                              <a:close/>
                              <a:moveTo>
                                <a:pt x="190" y="8"/>
                              </a:moveTo>
                              <a:cubicBezTo>
                                <a:pt x="214" y="8"/>
                                <a:pt x="214" y="8"/>
                                <a:pt x="214" y="8"/>
                              </a:cubicBezTo>
                              <a:cubicBezTo>
                                <a:pt x="214" y="57"/>
                                <a:pt x="214" y="57"/>
                                <a:pt x="214" y="57"/>
                              </a:cubicBezTo>
                              <a:cubicBezTo>
                                <a:pt x="190" y="57"/>
                                <a:pt x="190" y="57"/>
                                <a:pt x="190" y="57"/>
                              </a:cubicBezTo>
                              <a:lnTo>
                                <a:pt x="190" y="8"/>
                              </a:lnTo>
                              <a:close/>
                              <a:moveTo>
                                <a:pt x="267" y="57"/>
                              </a:moveTo>
                              <a:cubicBezTo>
                                <a:pt x="267" y="0"/>
                                <a:pt x="267" y="0"/>
                                <a:pt x="267" y="0"/>
                              </a:cubicBezTo>
                              <a:cubicBezTo>
                                <a:pt x="246" y="0"/>
                                <a:pt x="246" y="0"/>
                                <a:pt x="246" y="0"/>
                              </a:cubicBezTo>
                              <a:cubicBezTo>
                                <a:pt x="244" y="0"/>
                                <a:pt x="242" y="1"/>
                                <a:pt x="242" y="4"/>
                              </a:cubicBezTo>
                              <a:cubicBezTo>
                                <a:pt x="242" y="7"/>
                                <a:pt x="244" y="8"/>
                                <a:pt x="246" y="8"/>
                              </a:cubicBezTo>
                              <a:cubicBezTo>
                                <a:pt x="258" y="8"/>
                                <a:pt x="258" y="8"/>
                                <a:pt x="258" y="8"/>
                              </a:cubicBezTo>
                              <a:cubicBezTo>
                                <a:pt x="258" y="57"/>
                                <a:pt x="258" y="57"/>
                                <a:pt x="258" y="57"/>
                              </a:cubicBezTo>
                              <a:cubicBezTo>
                                <a:pt x="246" y="57"/>
                                <a:pt x="246" y="57"/>
                                <a:pt x="246" y="57"/>
                              </a:cubicBezTo>
                              <a:cubicBezTo>
                                <a:pt x="244" y="57"/>
                                <a:pt x="242" y="58"/>
                                <a:pt x="242" y="61"/>
                              </a:cubicBezTo>
                              <a:cubicBezTo>
                                <a:pt x="242" y="64"/>
                                <a:pt x="244" y="65"/>
                                <a:pt x="246" y="65"/>
                              </a:cubicBezTo>
                              <a:cubicBezTo>
                                <a:pt x="279" y="65"/>
                                <a:pt x="279" y="65"/>
                                <a:pt x="279" y="65"/>
                              </a:cubicBezTo>
                              <a:cubicBezTo>
                                <a:pt x="281" y="65"/>
                                <a:pt x="283" y="64"/>
                                <a:pt x="283" y="61"/>
                              </a:cubicBezTo>
                              <a:cubicBezTo>
                                <a:pt x="283" y="39"/>
                                <a:pt x="283" y="39"/>
                                <a:pt x="283" y="39"/>
                              </a:cubicBezTo>
                              <a:cubicBezTo>
                                <a:pt x="283" y="38"/>
                                <a:pt x="283" y="36"/>
                                <a:pt x="279" y="36"/>
                              </a:cubicBezTo>
                              <a:cubicBezTo>
                                <a:pt x="276" y="36"/>
                                <a:pt x="275" y="38"/>
                                <a:pt x="275" y="39"/>
                              </a:cubicBezTo>
                              <a:cubicBezTo>
                                <a:pt x="275" y="57"/>
                                <a:pt x="275" y="57"/>
                                <a:pt x="275" y="57"/>
                              </a:cubicBezTo>
                              <a:lnTo>
                                <a:pt x="267" y="57"/>
                              </a:lnTo>
                              <a:close/>
                              <a:moveTo>
                                <a:pt x="310" y="0"/>
                              </a:moveTo>
                              <a:cubicBezTo>
                                <a:pt x="306" y="0"/>
                                <a:pt x="303" y="4"/>
                                <a:pt x="303" y="8"/>
                              </a:cubicBezTo>
                              <a:cubicBezTo>
                                <a:pt x="303" y="57"/>
                                <a:pt x="303" y="57"/>
                                <a:pt x="303" y="57"/>
                              </a:cubicBezTo>
                              <a:cubicBezTo>
                                <a:pt x="303" y="61"/>
                                <a:pt x="306" y="65"/>
                                <a:pt x="310" y="65"/>
                              </a:cubicBezTo>
                              <a:cubicBezTo>
                                <a:pt x="336" y="65"/>
                                <a:pt x="336" y="65"/>
                                <a:pt x="336" y="65"/>
                              </a:cubicBezTo>
                              <a:cubicBezTo>
                                <a:pt x="340" y="65"/>
                                <a:pt x="344" y="61"/>
                                <a:pt x="344" y="57"/>
                              </a:cubicBezTo>
                              <a:cubicBezTo>
                                <a:pt x="344" y="8"/>
                                <a:pt x="344" y="8"/>
                                <a:pt x="344" y="8"/>
                              </a:cubicBezTo>
                              <a:cubicBezTo>
                                <a:pt x="344" y="4"/>
                                <a:pt x="340" y="0"/>
                                <a:pt x="336" y="0"/>
                              </a:cubicBezTo>
                              <a:lnTo>
                                <a:pt x="310" y="0"/>
                              </a:lnTo>
                              <a:close/>
                              <a:moveTo>
                                <a:pt x="310" y="8"/>
                              </a:moveTo>
                              <a:cubicBezTo>
                                <a:pt x="336" y="8"/>
                                <a:pt x="336" y="8"/>
                                <a:pt x="336" y="8"/>
                              </a:cubicBezTo>
                              <a:cubicBezTo>
                                <a:pt x="336" y="57"/>
                                <a:pt x="336" y="57"/>
                                <a:pt x="336" y="57"/>
                              </a:cubicBezTo>
                              <a:cubicBezTo>
                                <a:pt x="310" y="57"/>
                                <a:pt x="310" y="57"/>
                                <a:pt x="310" y="57"/>
                              </a:cubicBezTo>
                              <a:lnTo>
                                <a:pt x="310" y="8"/>
                              </a:lnTo>
                              <a:close/>
                              <a:moveTo>
                                <a:pt x="388" y="57"/>
                              </a:moveTo>
                              <a:cubicBezTo>
                                <a:pt x="388" y="0"/>
                                <a:pt x="388" y="0"/>
                                <a:pt x="388" y="0"/>
                              </a:cubicBezTo>
                              <a:cubicBezTo>
                                <a:pt x="367" y="0"/>
                                <a:pt x="367" y="0"/>
                                <a:pt x="367" y="0"/>
                              </a:cubicBezTo>
                              <a:cubicBezTo>
                                <a:pt x="365" y="0"/>
                                <a:pt x="363" y="1"/>
                                <a:pt x="363" y="4"/>
                              </a:cubicBezTo>
                              <a:cubicBezTo>
                                <a:pt x="363" y="7"/>
                                <a:pt x="365" y="8"/>
                                <a:pt x="367" y="8"/>
                              </a:cubicBezTo>
                              <a:cubicBezTo>
                                <a:pt x="380" y="8"/>
                                <a:pt x="380" y="8"/>
                                <a:pt x="380" y="8"/>
                              </a:cubicBezTo>
                              <a:cubicBezTo>
                                <a:pt x="380" y="57"/>
                                <a:pt x="380" y="57"/>
                                <a:pt x="380" y="57"/>
                              </a:cubicBezTo>
                              <a:cubicBezTo>
                                <a:pt x="367" y="57"/>
                                <a:pt x="367" y="57"/>
                                <a:pt x="367" y="57"/>
                              </a:cubicBezTo>
                              <a:cubicBezTo>
                                <a:pt x="365" y="57"/>
                                <a:pt x="363" y="58"/>
                                <a:pt x="363" y="61"/>
                              </a:cubicBezTo>
                              <a:cubicBezTo>
                                <a:pt x="363" y="64"/>
                                <a:pt x="365" y="65"/>
                                <a:pt x="367" y="65"/>
                              </a:cubicBezTo>
                              <a:cubicBezTo>
                                <a:pt x="401" y="65"/>
                                <a:pt x="401" y="65"/>
                                <a:pt x="401" y="65"/>
                              </a:cubicBezTo>
                              <a:cubicBezTo>
                                <a:pt x="402" y="65"/>
                                <a:pt x="404" y="64"/>
                                <a:pt x="404" y="61"/>
                              </a:cubicBezTo>
                              <a:cubicBezTo>
                                <a:pt x="404" y="39"/>
                                <a:pt x="404" y="39"/>
                                <a:pt x="404" y="39"/>
                              </a:cubicBezTo>
                              <a:cubicBezTo>
                                <a:pt x="404" y="38"/>
                                <a:pt x="403" y="36"/>
                                <a:pt x="401" y="36"/>
                              </a:cubicBezTo>
                              <a:cubicBezTo>
                                <a:pt x="397" y="36"/>
                                <a:pt x="396" y="38"/>
                                <a:pt x="396" y="39"/>
                              </a:cubicBezTo>
                              <a:cubicBezTo>
                                <a:pt x="396" y="57"/>
                                <a:pt x="396" y="57"/>
                                <a:pt x="396" y="57"/>
                              </a:cubicBezTo>
                              <a:lnTo>
                                <a:pt x="388" y="57"/>
                              </a:lnTo>
                              <a:close/>
                              <a:moveTo>
                                <a:pt x="432" y="0"/>
                              </a:moveTo>
                              <a:cubicBezTo>
                                <a:pt x="428" y="0"/>
                                <a:pt x="423" y="4"/>
                                <a:pt x="423" y="8"/>
                              </a:cubicBezTo>
                              <a:cubicBezTo>
                                <a:pt x="423" y="57"/>
                                <a:pt x="423" y="57"/>
                                <a:pt x="423" y="57"/>
                              </a:cubicBezTo>
                              <a:cubicBezTo>
                                <a:pt x="423" y="61"/>
                                <a:pt x="427" y="65"/>
                                <a:pt x="432" y="65"/>
                              </a:cubicBezTo>
                              <a:cubicBezTo>
                                <a:pt x="457" y="65"/>
                                <a:pt x="457" y="65"/>
                                <a:pt x="457" y="65"/>
                              </a:cubicBezTo>
                              <a:cubicBezTo>
                                <a:pt x="461" y="65"/>
                                <a:pt x="465" y="61"/>
                                <a:pt x="465" y="57"/>
                              </a:cubicBezTo>
                              <a:cubicBezTo>
                                <a:pt x="465" y="8"/>
                                <a:pt x="465" y="8"/>
                                <a:pt x="465" y="8"/>
                              </a:cubicBezTo>
                              <a:cubicBezTo>
                                <a:pt x="465" y="4"/>
                                <a:pt x="461" y="0"/>
                                <a:pt x="457" y="0"/>
                              </a:cubicBezTo>
                              <a:lnTo>
                                <a:pt x="432" y="0"/>
                              </a:lnTo>
                              <a:close/>
                              <a:moveTo>
                                <a:pt x="432" y="8"/>
                              </a:moveTo>
                              <a:cubicBezTo>
                                <a:pt x="457" y="8"/>
                                <a:pt x="457" y="8"/>
                                <a:pt x="457" y="8"/>
                              </a:cubicBezTo>
                              <a:cubicBezTo>
                                <a:pt x="457" y="57"/>
                                <a:pt x="457" y="57"/>
                                <a:pt x="457" y="57"/>
                              </a:cubicBezTo>
                              <a:cubicBezTo>
                                <a:pt x="432" y="57"/>
                                <a:pt x="432" y="57"/>
                                <a:pt x="432" y="57"/>
                              </a:cubicBezTo>
                              <a:lnTo>
                                <a:pt x="432" y="8"/>
                              </a:lnTo>
                              <a:close/>
                              <a:moveTo>
                                <a:pt x="493" y="0"/>
                              </a:moveTo>
                              <a:cubicBezTo>
                                <a:pt x="488" y="0"/>
                                <a:pt x="484" y="4"/>
                                <a:pt x="484" y="8"/>
                              </a:cubicBezTo>
                              <a:cubicBezTo>
                                <a:pt x="484" y="57"/>
                                <a:pt x="484" y="57"/>
                                <a:pt x="484" y="57"/>
                              </a:cubicBezTo>
                              <a:cubicBezTo>
                                <a:pt x="484" y="61"/>
                                <a:pt x="488" y="65"/>
                                <a:pt x="493" y="65"/>
                              </a:cubicBezTo>
                              <a:cubicBezTo>
                                <a:pt x="517" y="65"/>
                                <a:pt x="517" y="65"/>
                                <a:pt x="517" y="65"/>
                              </a:cubicBezTo>
                              <a:cubicBezTo>
                                <a:pt x="522" y="65"/>
                                <a:pt x="526" y="61"/>
                                <a:pt x="526" y="57"/>
                              </a:cubicBezTo>
                              <a:cubicBezTo>
                                <a:pt x="526" y="8"/>
                                <a:pt x="526" y="8"/>
                                <a:pt x="526" y="8"/>
                              </a:cubicBezTo>
                              <a:cubicBezTo>
                                <a:pt x="526" y="4"/>
                                <a:pt x="522" y="0"/>
                                <a:pt x="517" y="0"/>
                              </a:cubicBezTo>
                              <a:lnTo>
                                <a:pt x="493" y="0"/>
                              </a:lnTo>
                              <a:close/>
                              <a:moveTo>
                                <a:pt x="493" y="8"/>
                              </a:moveTo>
                              <a:cubicBezTo>
                                <a:pt x="517" y="8"/>
                                <a:pt x="517" y="8"/>
                                <a:pt x="517" y="8"/>
                              </a:cubicBezTo>
                              <a:cubicBezTo>
                                <a:pt x="517" y="57"/>
                                <a:pt x="517" y="57"/>
                                <a:pt x="517" y="57"/>
                              </a:cubicBezTo>
                              <a:cubicBezTo>
                                <a:pt x="493" y="57"/>
                                <a:pt x="493" y="57"/>
                                <a:pt x="493" y="57"/>
                              </a:cubicBezTo>
                              <a:lnTo>
                                <a:pt x="493" y="8"/>
                              </a:lnTo>
                              <a:close/>
                            </a:path>
                          </a:pathLst>
                        </a:custGeom>
                        <a:solidFill>
                          <a:schemeClr val="tx1">
                            <a:alpha val="3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srgbClr val="353535"/>
                            </a:solidFill>
                            <a:effectLst/>
                            <a:uLnTx/>
                            <a:uFillTx/>
                            <a:latin typeface="Segoe UI Semibold" panose="020B0702040204020203" pitchFamily="34" charset="0"/>
                            <a:ea typeface="+mn-ea"/>
                            <a:cs typeface="+mn-cs"/>
                          </a:endParaRPr>
                        </a:p>
                      </p:txBody>
                    </p:sp>
                  </p:grpSp>
                  <p:grpSp>
                    <p:nvGrpSpPr>
                      <p:cNvPr id="178" name="Group 177">
                        <a:extLst>
                          <a:ext uri="{FF2B5EF4-FFF2-40B4-BE49-F238E27FC236}">
                            <a16:creationId xmlns:a16="http://schemas.microsoft.com/office/drawing/2014/main" id="{1BCEA175-D389-4482-BC5B-9820E537EBE3}"/>
                          </a:ext>
                        </a:extLst>
                      </p:cNvPr>
                      <p:cNvGrpSpPr/>
                      <p:nvPr/>
                    </p:nvGrpSpPr>
                    <p:grpSpPr>
                      <a:xfrm>
                        <a:off x="6448489" y="2728424"/>
                        <a:ext cx="3494088" cy="211421"/>
                        <a:chOff x="6448489" y="2673574"/>
                        <a:chExt cx="3494088" cy="211421"/>
                      </a:xfrm>
                    </p:grpSpPr>
                    <p:sp>
                      <p:nvSpPr>
                        <p:cNvPr id="194" name="Freeform 88">
                          <a:extLst>
                            <a:ext uri="{FF2B5EF4-FFF2-40B4-BE49-F238E27FC236}">
                              <a16:creationId xmlns:a16="http://schemas.microsoft.com/office/drawing/2014/main" id="{0883A9C6-C8B6-47F0-8423-23CE55740A46}"/>
                            </a:ext>
                          </a:extLst>
                        </p:cNvPr>
                        <p:cNvSpPr>
                          <a:spLocks noEditPoints="1"/>
                        </p:cNvSpPr>
                        <p:nvPr/>
                      </p:nvSpPr>
                      <p:spPr bwMode="auto">
                        <a:xfrm>
                          <a:off x="6448489" y="2673574"/>
                          <a:ext cx="1702503" cy="211421"/>
                        </a:xfrm>
                        <a:custGeom>
                          <a:avLst/>
                          <a:gdLst>
                            <a:gd name="T0" fmla="*/ 0 w 526"/>
                            <a:gd name="T1" fmla="*/ 57 h 65"/>
                            <a:gd name="T2" fmla="*/ 41 w 526"/>
                            <a:gd name="T3" fmla="*/ 57 h 65"/>
                            <a:gd name="T4" fmla="*/ 7 w 526"/>
                            <a:gd name="T5" fmla="*/ 0 h 65"/>
                            <a:gd name="T6" fmla="*/ 33 w 526"/>
                            <a:gd name="T7" fmla="*/ 57 h 65"/>
                            <a:gd name="T8" fmla="*/ 68 w 526"/>
                            <a:gd name="T9" fmla="*/ 0 h 65"/>
                            <a:gd name="T10" fmla="*/ 68 w 526"/>
                            <a:gd name="T11" fmla="*/ 65 h 65"/>
                            <a:gd name="T12" fmla="*/ 101 w 526"/>
                            <a:gd name="T13" fmla="*/ 9 h 65"/>
                            <a:gd name="T14" fmla="*/ 68 w 526"/>
                            <a:gd name="T15" fmla="*/ 9 h 65"/>
                            <a:gd name="T16" fmla="*/ 68 w 526"/>
                            <a:gd name="T17" fmla="*/ 57 h 65"/>
                            <a:gd name="T18" fmla="*/ 145 w 526"/>
                            <a:gd name="T19" fmla="*/ 0 h 65"/>
                            <a:gd name="T20" fmla="*/ 125 w 526"/>
                            <a:gd name="T21" fmla="*/ 9 h 65"/>
                            <a:gd name="T22" fmla="*/ 125 w 526"/>
                            <a:gd name="T23" fmla="*/ 57 h 65"/>
                            <a:gd name="T24" fmla="*/ 158 w 526"/>
                            <a:gd name="T25" fmla="*/ 65 h 65"/>
                            <a:gd name="T26" fmla="*/ 158 w 526"/>
                            <a:gd name="T27" fmla="*/ 36 h 65"/>
                            <a:gd name="T28" fmla="*/ 145 w 526"/>
                            <a:gd name="T29" fmla="*/ 57 h 65"/>
                            <a:gd name="T30" fmla="*/ 181 w 526"/>
                            <a:gd name="T31" fmla="*/ 57 h 65"/>
                            <a:gd name="T32" fmla="*/ 223 w 526"/>
                            <a:gd name="T33" fmla="*/ 57 h 65"/>
                            <a:gd name="T34" fmla="*/ 190 w 526"/>
                            <a:gd name="T35" fmla="*/ 0 h 65"/>
                            <a:gd name="T36" fmla="*/ 214 w 526"/>
                            <a:gd name="T37" fmla="*/ 57 h 65"/>
                            <a:gd name="T38" fmla="*/ 267 w 526"/>
                            <a:gd name="T39" fmla="*/ 57 h 65"/>
                            <a:gd name="T40" fmla="*/ 242 w 526"/>
                            <a:gd name="T41" fmla="*/ 5 h 65"/>
                            <a:gd name="T42" fmla="*/ 258 w 526"/>
                            <a:gd name="T43" fmla="*/ 57 h 65"/>
                            <a:gd name="T44" fmla="*/ 246 w 526"/>
                            <a:gd name="T45" fmla="*/ 65 h 65"/>
                            <a:gd name="T46" fmla="*/ 283 w 526"/>
                            <a:gd name="T47" fmla="*/ 40 h 65"/>
                            <a:gd name="T48" fmla="*/ 275 w 526"/>
                            <a:gd name="T49" fmla="*/ 57 h 65"/>
                            <a:gd name="T50" fmla="*/ 303 w 526"/>
                            <a:gd name="T51" fmla="*/ 9 h 65"/>
                            <a:gd name="T52" fmla="*/ 336 w 526"/>
                            <a:gd name="T53" fmla="*/ 65 h 65"/>
                            <a:gd name="T54" fmla="*/ 336 w 526"/>
                            <a:gd name="T55" fmla="*/ 0 h 65"/>
                            <a:gd name="T56" fmla="*/ 336 w 526"/>
                            <a:gd name="T57" fmla="*/ 9 h 65"/>
                            <a:gd name="T58" fmla="*/ 310 w 526"/>
                            <a:gd name="T59" fmla="*/ 9 h 65"/>
                            <a:gd name="T60" fmla="*/ 367 w 526"/>
                            <a:gd name="T61" fmla="*/ 0 h 65"/>
                            <a:gd name="T62" fmla="*/ 380 w 526"/>
                            <a:gd name="T63" fmla="*/ 9 h 65"/>
                            <a:gd name="T64" fmla="*/ 363 w 526"/>
                            <a:gd name="T65" fmla="*/ 61 h 65"/>
                            <a:gd name="T66" fmla="*/ 404 w 526"/>
                            <a:gd name="T67" fmla="*/ 61 h 65"/>
                            <a:gd name="T68" fmla="*/ 396 w 526"/>
                            <a:gd name="T69" fmla="*/ 40 h 65"/>
                            <a:gd name="T70" fmla="*/ 432 w 526"/>
                            <a:gd name="T71" fmla="*/ 0 h 65"/>
                            <a:gd name="T72" fmla="*/ 432 w 526"/>
                            <a:gd name="T73" fmla="*/ 65 h 65"/>
                            <a:gd name="T74" fmla="*/ 465 w 526"/>
                            <a:gd name="T75" fmla="*/ 9 h 65"/>
                            <a:gd name="T76" fmla="*/ 432 w 526"/>
                            <a:gd name="T77" fmla="*/ 9 h 65"/>
                            <a:gd name="T78" fmla="*/ 432 w 526"/>
                            <a:gd name="T79" fmla="*/ 57 h 65"/>
                            <a:gd name="T80" fmla="*/ 509 w 526"/>
                            <a:gd name="T81" fmla="*/ 0 h 65"/>
                            <a:gd name="T82" fmla="*/ 488 w 526"/>
                            <a:gd name="T83" fmla="*/ 9 h 65"/>
                            <a:gd name="T84" fmla="*/ 488 w 526"/>
                            <a:gd name="T85" fmla="*/ 57 h 65"/>
                            <a:gd name="T86" fmla="*/ 521 w 526"/>
                            <a:gd name="T87" fmla="*/ 65 h 65"/>
                            <a:gd name="T88" fmla="*/ 521 w 526"/>
                            <a:gd name="T89" fmla="*/ 36 h 65"/>
                            <a:gd name="T90" fmla="*/ 509 w 526"/>
                            <a:gd name="T91"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26" h="65">
                              <a:moveTo>
                                <a:pt x="7" y="0"/>
                              </a:moveTo>
                              <a:cubicBezTo>
                                <a:pt x="3" y="0"/>
                                <a:pt x="0" y="4"/>
                                <a:pt x="0" y="9"/>
                              </a:cubicBezTo>
                              <a:cubicBezTo>
                                <a:pt x="0" y="57"/>
                                <a:pt x="0" y="57"/>
                                <a:pt x="0" y="57"/>
                              </a:cubicBezTo>
                              <a:cubicBezTo>
                                <a:pt x="0" y="62"/>
                                <a:pt x="3" y="65"/>
                                <a:pt x="7" y="65"/>
                              </a:cubicBezTo>
                              <a:cubicBezTo>
                                <a:pt x="33" y="65"/>
                                <a:pt x="33" y="65"/>
                                <a:pt x="33" y="65"/>
                              </a:cubicBezTo>
                              <a:cubicBezTo>
                                <a:pt x="37" y="65"/>
                                <a:pt x="41" y="62"/>
                                <a:pt x="41" y="57"/>
                              </a:cubicBezTo>
                              <a:cubicBezTo>
                                <a:pt x="41" y="9"/>
                                <a:pt x="41" y="9"/>
                                <a:pt x="41" y="9"/>
                              </a:cubicBezTo>
                              <a:cubicBezTo>
                                <a:pt x="41" y="4"/>
                                <a:pt x="37" y="0"/>
                                <a:pt x="33" y="0"/>
                              </a:cubicBezTo>
                              <a:lnTo>
                                <a:pt x="7" y="0"/>
                              </a:lnTo>
                              <a:close/>
                              <a:moveTo>
                                <a:pt x="7" y="9"/>
                              </a:moveTo>
                              <a:cubicBezTo>
                                <a:pt x="33" y="9"/>
                                <a:pt x="33" y="9"/>
                                <a:pt x="33" y="9"/>
                              </a:cubicBezTo>
                              <a:cubicBezTo>
                                <a:pt x="33" y="57"/>
                                <a:pt x="33" y="57"/>
                                <a:pt x="33" y="57"/>
                              </a:cubicBezTo>
                              <a:cubicBezTo>
                                <a:pt x="7" y="57"/>
                                <a:pt x="7" y="57"/>
                                <a:pt x="7" y="57"/>
                              </a:cubicBezTo>
                              <a:lnTo>
                                <a:pt x="7" y="9"/>
                              </a:lnTo>
                              <a:close/>
                              <a:moveTo>
                                <a:pt x="68" y="0"/>
                              </a:moveTo>
                              <a:cubicBezTo>
                                <a:pt x="64" y="0"/>
                                <a:pt x="60" y="4"/>
                                <a:pt x="60" y="9"/>
                              </a:cubicBezTo>
                              <a:cubicBezTo>
                                <a:pt x="60" y="57"/>
                                <a:pt x="60" y="57"/>
                                <a:pt x="60" y="57"/>
                              </a:cubicBezTo>
                              <a:cubicBezTo>
                                <a:pt x="60" y="62"/>
                                <a:pt x="64" y="65"/>
                                <a:pt x="68" y="65"/>
                              </a:cubicBezTo>
                              <a:cubicBezTo>
                                <a:pt x="93" y="65"/>
                                <a:pt x="93" y="65"/>
                                <a:pt x="93" y="65"/>
                              </a:cubicBezTo>
                              <a:cubicBezTo>
                                <a:pt x="98" y="65"/>
                                <a:pt x="101" y="62"/>
                                <a:pt x="101" y="57"/>
                              </a:cubicBezTo>
                              <a:cubicBezTo>
                                <a:pt x="101" y="9"/>
                                <a:pt x="101" y="9"/>
                                <a:pt x="101" y="9"/>
                              </a:cubicBezTo>
                              <a:cubicBezTo>
                                <a:pt x="101" y="4"/>
                                <a:pt x="98" y="0"/>
                                <a:pt x="93" y="0"/>
                              </a:cubicBezTo>
                              <a:lnTo>
                                <a:pt x="68" y="0"/>
                              </a:lnTo>
                              <a:close/>
                              <a:moveTo>
                                <a:pt x="68" y="9"/>
                              </a:moveTo>
                              <a:cubicBezTo>
                                <a:pt x="93" y="9"/>
                                <a:pt x="93" y="9"/>
                                <a:pt x="93" y="9"/>
                              </a:cubicBezTo>
                              <a:cubicBezTo>
                                <a:pt x="93" y="57"/>
                                <a:pt x="93" y="57"/>
                                <a:pt x="93" y="57"/>
                              </a:cubicBezTo>
                              <a:cubicBezTo>
                                <a:pt x="68" y="57"/>
                                <a:pt x="68" y="57"/>
                                <a:pt x="68" y="57"/>
                              </a:cubicBezTo>
                              <a:lnTo>
                                <a:pt x="68" y="9"/>
                              </a:lnTo>
                              <a:close/>
                              <a:moveTo>
                                <a:pt x="145" y="57"/>
                              </a:moveTo>
                              <a:cubicBezTo>
                                <a:pt x="145" y="0"/>
                                <a:pt x="145" y="0"/>
                                <a:pt x="145" y="0"/>
                              </a:cubicBezTo>
                              <a:cubicBezTo>
                                <a:pt x="125" y="0"/>
                                <a:pt x="125" y="0"/>
                                <a:pt x="125" y="0"/>
                              </a:cubicBezTo>
                              <a:cubicBezTo>
                                <a:pt x="123" y="0"/>
                                <a:pt x="120" y="1"/>
                                <a:pt x="120" y="5"/>
                              </a:cubicBezTo>
                              <a:cubicBezTo>
                                <a:pt x="120" y="7"/>
                                <a:pt x="123" y="9"/>
                                <a:pt x="125" y="9"/>
                              </a:cubicBezTo>
                              <a:cubicBezTo>
                                <a:pt x="137" y="9"/>
                                <a:pt x="137" y="9"/>
                                <a:pt x="137" y="9"/>
                              </a:cubicBezTo>
                              <a:cubicBezTo>
                                <a:pt x="137" y="57"/>
                                <a:pt x="137" y="57"/>
                                <a:pt x="137" y="57"/>
                              </a:cubicBezTo>
                              <a:cubicBezTo>
                                <a:pt x="125" y="57"/>
                                <a:pt x="125" y="57"/>
                                <a:pt x="125" y="57"/>
                              </a:cubicBezTo>
                              <a:cubicBezTo>
                                <a:pt x="123" y="57"/>
                                <a:pt x="120" y="58"/>
                                <a:pt x="120" y="61"/>
                              </a:cubicBezTo>
                              <a:cubicBezTo>
                                <a:pt x="120" y="64"/>
                                <a:pt x="123" y="65"/>
                                <a:pt x="125" y="65"/>
                              </a:cubicBezTo>
                              <a:cubicBezTo>
                                <a:pt x="158" y="65"/>
                                <a:pt x="158" y="65"/>
                                <a:pt x="158" y="65"/>
                              </a:cubicBezTo>
                              <a:cubicBezTo>
                                <a:pt x="160" y="65"/>
                                <a:pt x="162" y="64"/>
                                <a:pt x="162" y="61"/>
                              </a:cubicBezTo>
                              <a:cubicBezTo>
                                <a:pt x="162" y="40"/>
                                <a:pt x="162" y="40"/>
                                <a:pt x="162" y="40"/>
                              </a:cubicBezTo>
                              <a:cubicBezTo>
                                <a:pt x="162" y="38"/>
                                <a:pt x="161" y="36"/>
                                <a:pt x="158" y="36"/>
                              </a:cubicBezTo>
                              <a:cubicBezTo>
                                <a:pt x="155" y="36"/>
                                <a:pt x="154" y="38"/>
                                <a:pt x="154" y="40"/>
                              </a:cubicBezTo>
                              <a:cubicBezTo>
                                <a:pt x="154" y="57"/>
                                <a:pt x="154" y="57"/>
                                <a:pt x="154" y="57"/>
                              </a:cubicBezTo>
                              <a:lnTo>
                                <a:pt x="145" y="57"/>
                              </a:lnTo>
                              <a:close/>
                              <a:moveTo>
                                <a:pt x="190" y="0"/>
                              </a:moveTo>
                              <a:cubicBezTo>
                                <a:pt x="184" y="0"/>
                                <a:pt x="181" y="4"/>
                                <a:pt x="181" y="9"/>
                              </a:cubicBezTo>
                              <a:cubicBezTo>
                                <a:pt x="181" y="57"/>
                                <a:pt x="181" y="57"/>
                                <a:pt x="181" y="57"/>
                              </a:cubicBezTo>
                              <a:cubicBezTo>
                                <a:pt x="181" y="62"/>
                                <a:pt x="184" y="65"/>
                                <a:pt x="190" y="65"/>
                              </a:cubicBezTo>
                              <a:cubicBezTo>
                                <a:pt x="214" y="65"/>
                                <a:pt x="214" y="65"/>
                                <a:pt x="214" y="65"/>
                              </a:cubicBezTo>
                              <a:cubicBezTo>
                                <a:pt x="219" y="65"/>
                                <a:pt x="223" y="62"/>
                                <a:pt x="223" y="57"/>
                              </a:cubicBezTo>
                              <a:cubicBezTo>
                                <a:pt x="223" y="9"/>
                                <a:pt x="223" y="9"/>
                                <a:pt x="223" y="9"/>
                              </a:cubicBezTo>
                              <a:cubicBezTo>
                                <a:pt x="223" y="4"/>
                                <a:pt x="219" y="0"/>
                                <a:pt x="214" y="0"/>
                              </a:cubicBezTo>
                              <a:lnTo>
                                <a:pt x="190" y="0"/>
                              </a:lnTo>
                              <a:close/>
                              <a:moveTo>
                                <a:pt x="190" y="9"/>
                              </a:moveTo>
                              <a:cubicBezTo>
                                <a:pt x="214" y="9"/>
                                <a:pt x="214" y="9"/>
                                <a:pt x="214" y="9"/>
                              </a:cubicBezTo>
                              <a:cubicBezTo>
                                <a:pt x="214" y="57"/>
                                <a:pt x="214" y="57"/>
                                <a:pt x="214" y="57"/>
                              </a:cubicBezTo>
                              <a:cubicBezTo>
                                <a:pt x="190" y="57"/>
                                <a:pt x="190" y="57"/>
                                <a:pt x="190" y="57"/>
                              </a:cubicBezTo>
                              <a:lnTo>
                                <a:pt x="190" y="9"/>
                              </a:lnTo>
                              <a:close/>
                              <a:moveTo>
                                <a:pt x="267" y="57"/>
                              </a:moveTo>
                              <a:cubicBezTo>
                                <a:pt x="267" y="0"/>
                                <a:pt x="267" y="0"/>
                                <a:pt x="267" y="0"/>
                              </a:cubicBezTo>
                              <a:cubicBezTo>
                                <a:pt x="246" y="0"/>
                                <a:pt x="246" y="0"/>
                                <a:pt x="246" y="0"/>
                              </a:cubicBezTo>
                              <a:cubicBezTo>
                                <a:pt x="244" y="0"/>
                                <a:pt x="242" y="1"/>
                                <a:pt x="242" y="5"/>
                              </a:cubicBezTo>
                              <a:cubicBezTo>
                                <a:pt x="242" y="7"/>
                                <a:pt x="244" y="9"/>
                                <a:pt x="246" y="9"/>
                              </a:cubicBezTo>
                              <a:cubicBezTo>
                                <a:pt x="258" y="9"/>
                                <a:pt x="258" y="9"/>
                                <a:pt x="258" y="9"/>
                              </a:cubicBezTo>
                              <a:cubicBezTo>
                                <a:pt x="258" y="57"/>
                                <a:pt x="258" y="57"/>
                                <a:pt x="258" y="57"/>
                              </a:cubicBezTo>
                              <a:cubicBezTo>
                                <a:pt x="246" y="57"/>
                                <a:pt x="246" y="57"/>
                                <a:pt x="246" y="57"/>
                              </a:cubicBezTo>
                              <a:cubicBezTo>
                                <a:pt x="244" y="57"/>
                                <a:pt x="242" y="58"/>
                                <a:pt x="242" y="61"/>
                              </a:cubicBezTo>
                              <a:cubicBezTo>
                                <a:pt x="242" y="64"/>
                                <a:pt x="244" y="65"/>
                                <a:pt x="246" y="65"/>
                              </a:cubicBezTo>
                              <a:cubicBezTo>
                                <a:pt x="279" y="65"/>
                                <a:pt x="279" y="65"/>
                                <a:pt x="279" y="65"/>
                              </a:cubicBezTo>
                              <a:cubicBezTo>
                                <a:pt x="281" y="65"/>
                                <a:pt x="283" y="64"/>
                                <a:pt x="283" y="61"/>
                              </a:cubicBezTo>
                              <a:cubicBezTo>
                                <a:pt x="283" y="40"/>
                                <a:pt x="283" y="40"/>
                                <a:pt x="283" y="40"/>
                              </a:cubicBezTo>
                              <a:cubicBezTo>
                                <a:pt x="283" y="38"/>
                                <a:pt x="283" y="36"/>
                                <a:pt x="279" y="36"/>
                              </a:cubicBezTo>
                              <a:cubicBezTo>
                                <a:pt x="276" y="36"/>
                                <a:pt x="275" y="38"/>
                                <a:pt x="275" y="40"/>
                              </a:cubicBezTo>
                              <a:cubicBezTo>
                                <a:pt x="275" y="57"/>
                                <a:pt x="275" y="57"/>
                                <a:pt x="275" y="57"/>
                              </a:cubicBezTo>
                              <a:lnTo>
                                <a:pt x="267" y="57"/>
                              </a:lnTo>
                              <a:close/>
                              <a:moveTo>
                                <a:pt x="310" y="0"/>
                              </a:moveTo>
                              <a:cubicBezTo>
                                <a:pt x="306" y="0"/>
                                <a:pt x="303" y="4"/>
                                <a:pt x="303" y="9"/>
                              </a:cubicBezTo>
                              <a:cubicBezTo>
                                <a:pt x="303" y="57"/>
                                <a:pt x="303" y="57"/>
                                <a:pt x="303" y="57"/>
                              </a:cubicBezTo>
                              <a:cubicBezTo>
                                <a:pt x="303" y="62"/>
                                <a:pt x="306" y="65"/>
                                <a:pt x="310" y="65"/>
                              </a:cubicBezTo>
                              <a:cubicBezTo>
                                <a:pt x="336" y="65"/>
                                <a:pt x="336" y="65"/>
                                <a:pt x="336" y="65"/>
                              </a:cubicBezTo>
                              <a:cubicBezTo>
                                <a:pt x="340" y="65"/>
                                <a:pt x="344" y="62"/>
                                <a:pt x="344" y="57"/>
                              </a:cubicBezTo>
                              <a:cubicBezTo>
                                <a:pt x="344" y="9"/>
                                <a:pt x="344" y="9"/>
                                <a:pt x="344" y="9"/>
                              </a:cubicBezTo>
                              <a:cubicBezTo>
                                <a:pt x="344" y="4"/>
                                <a:pt x="340" y="0"/>
                                <a:pt x="336" y="0"/>
                              </a:cubicBezTo>
                              <a:lnTo>
                                <a:pt x="310" y="0"/>
                              </a:lnTo>
                              <a:close/>
                              <a:moveTo>
                                <a:pt x="310" y="9"/>
                              </a:moveTo>
                              <a:cubicBezTo>
                                <a:pt x="336" y="9"/>
                                <a:pt x="336" y="9"/>
                                <a:pt x="336" y="9"/>
                              </a:cubicBezTo>
                              <a:cubicBezTo>
                                <a:pt x="336" y="57"/>
                                <a:pt x="336" y="57"/>
                                <a:pt x="336" y="57"/>
                              </a:cubicBezTo>
                              <a:cubicBezTo>
                                <a:pt x="310" y="57"/>
                                <a:pt x="310" y="57"/>
                                <a:pt x="310" y="57"/>
                              </a:cubicBezTo>
                              <a:lnTo>
                                <a:pt x="310" y="9"/>
                              </a:lnTo>
                              <a:close/>
                              <a:moveTo>
                                <a:pt x="388" y="57"/>
                              </a:moveTo>
                              <a:cubicBezTo>
                                <a:pt x="388" y="0"/>
                                <a:pt x="388" y="0"/>
                                <a:pt x="388" y="0"/>
                              </a:cubicBezTo>
                              <a:cubicBezTo>
                                <a:pt x="367" y="0"/>
                                <a:pt x="367" y="0"/>
                                <a:pt x="367" y="0"/>
                              </a:cubicBezTo>
                              <a:cubicBezTo>
                                <a:pt x="365" y="0"/>
                                <a:pt x="363" y="1"/>
                                <a:pt x="363" y="5"/>
                              </a:cubicBezTo>
                              <a:cubicBezTo>
                                <a:pt x="363" y="7"/>
                                <a:pt x="365" y="9"/>
                                <a:pt x="367" y="9"/>
                              </a:cubicBezTo>
                              <a:cubicBezTo>
                                <a:pt x="380" y="9"/>
                                <a:pt x="380" y="9"/>
                                <a:pt x="380" y="9"/>
                              </a:cubicBezTo>
                              <a:cubicBezTo>
                                <a:pt x="380" y="57"/>
                                <a:pt x="380" y="57"/>
                                <a:pt x="380" y="57"/>
                              </a:cubicBezTo>
                              <a:cubicBezTo>
                                <a:pt x="367" y="57"/>
                                <a:pt x="367" y="57"/>
                                <a:pt x="367" y="57"/>
                              </a:cubicBezTo>
                              <a:cubicBezTo>
                                <a:pt x="365" y="57"/>
                                <a:pt x="363" y="58"/>
                                <a:pt x="363" y="61"/>
                              </a:cubicBezTo>
                              <a:cubicBezTo>
                                <a:pt x="363" y="64"/>
                                <a:pt x="365" y="65"/>
                                <a:pt x="367" y="65"/>
                              </a:cubicBezTo>
                              <a:cubicBezTo>
                                <a:pt x="401" y="65"/>
                                <a:pt x="401" y="65"/>
                                <a:pt x="401" y="65"/>
                              </a:cubicBezTo>
                              <a:cubicBezTo>
                                <a:pt x="402" y="65"/>
                                <a:pt x="404" y="64"/>
                                <a:pt x="404" y="61"/>
                              </a:cubicBezTo>
                              <a:cubicBezTo>
                                <a:pt x="404" y="40"/>
                                <a:pt x="404" y="40"/>
                                <a:pt x="404" y="40"/>
                              </a:cubicBezTo>
                              <a:cubicBezTo>
                                <a:pt x="404" y="38"/>
                                <a:pt x="403" y="36"/>
                                <a:pt x="401" y="36"/>
                              </a:cubicBezTo>
                              <a:cubicBezTo>
                                <a:pt x="397" y="36"/>
                                <a:pt x="396" y="38"/>
                                <a:pt x="396" y="40"/>
                              </a:cubicBezTo>
                              <a:cubicBezTo>
                                <a:pt x="396" y="57"/>
                                <a:pt x="396" y="57"/>
                                <a:pt x="396" y="57"/>
                              </a:cubicBezTo>
                              <a:lnTo>
                                <a:pt x="388" y="57"/>
                              </a:lnTo>
                              <a:close/>
                              <a:moveTo>
                                <a:pt x="432" y="0"/>
                              </a:moveTo>
                              <a:cubicBezTo>
                                <a:pt x="428" y="0"/>
                                <a:pt x="423" y="4"/>
                                <a:pt x="423" y="9"/>
                              </a:cubicBezTo>
                              <a:cubicBezTo>
                                <a:pt x="423" y="57"/>
                                <a:pt x="423" y="57"/>
                                <a:pt x="423" y="57"/>
                              </a:cubicBezTo>
                              <a:cubicBezTo>
                                <a:pt x="423" y="62"/>
                                <a:pt x="427" y="65"/>
                                <a:pt x="432" y="65"/>
                              </a:cubicBezTo>
                              <a:cubicBezTo>
                                <a:pt x="457" y="65"/>
                                <a:pt x="457" y="65"/>
                                <a:pt x="457" y="65"/>
                              </a:cubicBezTo>
                              <a:cubicBezTo>
                                <a:pt x="461" y="65"/>
                                <a:pt x="465" y="62"/>
                                <a:pt x="465" y="57"/>
                              </a:cubicBezTo>
                              <a:cubicBezTo>
                                <a:pt x="465" y="9"/>
                                <a:pt x="465" y="9"/>
                                <a:pt x="465" y="9"/>
                              </a:cubicBezTo>
                              <a:cubicBezTo>
                                <a:pt x="465" y="4"/>
                                <a:pt x="461" y="0"/>
                                <a:pt x="457" y="0"/>
                              </a:cubicBezTo>
                              <a:lnTo>
                                <a:pt x="432" y="0"/>
                              </a:lnTo>
                              <a:close/>
                              <a:moveTo>
                                <a:pt x="432" y="9"/>
                              </a:moveTo>
                              <a:cubicBezTo>
                                <a:pt x="457" y="9"/>
                                <a:pt x="457" y="9"/>
                                <a:pt x="457" y="9"/>
                              </a:cubicBezTo>
                              <a:cubicBezTo>
                                <a:pt x="457" y="57"/>
                                <a:pt x="457" y="57"/>
                                <a:pt x="457" y="57"/>
                              </a:cubicBezTo>
                              <a:cubicBezTo>
                                <a:pt x="432" y="57"/>
                                <a:pt x="432" y="57"/>
                                <a:pt x="432" y="57"/>
                              </a:cubicBezTo>
                              <a:lnTo>
                                <a:pt x="432" y="9"/>
                              </a:lnTo>
                              <a:close/>
                              <a:moveTo>
                                <a:pt x="509" y="57"/>
                              </a:moveTo>
                              <a:cubicBezTo>
                                <a:pt x="509" y="0"/>
                                <a:pt x="509" y="0"/>
                                <a:pt x="509" y="0"/>
                              </a:cubicBezTo>
                              <a:cubicBezTo>
                                <a:pt x="488" y="0"/>
                                <a:pt x="488" y="0"/>
                                <a:pt x="488" y="0"/>
                              </a:cubicBezTo>
                              <a:cubicBezTo>
                                <a:pt x="486" y="0"/>
                                <a:pt x="484" y="1"/>
                                <a:pt x="484" y="5"/>
                              </a:cubicBezTo>
                              <a:cubicBezTo>
                                <a:pt x="484" y="7"/>
                                <a:pt x="486" y="9"/>
                                <a:pt x="488" y="9"/>
                              </a:cubicBezTo>
                              <a:cubicBezTo>
                                <a:pt x="500" y="9"/>
                                <a:pt x="500" y="9"/>
                                <a:pt x="500" y="9"/>
                              </a:cubicBezTo>
                              <a:cubicBezTo>
                                <a:pt x="500" y="57"/>
                                <a:pt x="500" y="57"/>
                                <a:pt x="500" y="57"/>
                              </a:cubicBezTo>
                              <a:cubicBezTo>
                                <a:pt x="488" y="57"/>
                                <a:pt x="488" y="57"/>
                                <a:pt x="488" y="57"/>
                              </a:cubicBezTo>
                              <a:cubicBezTo>
                                <a:pt x="486" y="57"/>
                                <a:pt x="484" y="58"/>
                                <a:pt x="484" y="61"/>
                              </a:cubicBezTo>
                              <a:cubicBezTo>
                                <a:pt x="484" y="64"/>
                                <a:pt x="486" y="65"/>
                                <a:pt x="488" y="65"/>
                              </a:cubicBezTo>
                              <a:cubicBezTo>
                                <a:pt x="521" y="65"/>
                                <a:pt x="521" y="65"/>
                                <a:pt x="521" y="65"/>
                              </a:cubicBezTo>
                              <a:cubicBezTo>
                                <a:pt x="524" y="65"/>
                                <a:pt x="526" y="64"/>
                                <a:pt x="526" y="61"/>
                              </a:cubicBezTo>
                              <a:cubicBezTo>
                                <a:pt x="526" y="40"/>
                                <a:pt x="526" y="40"/>
                                <a:pt x="526" y="40"/>
                              </a:cubicBezTo>
                              <a:cubicBezTo>
                                <a:pt x="526" y="38"/>
                                <a:pt x="525" y="36"/>
                                <a:pt x="521" y="36"/>
                              </a:cubicBezTo>
                              <a:cubicBezTo>
                                <a:pt x="519" y="36"/>
                                <a:pt x="517" y="38"/>
                                <a:pt x="517" y="40"/>
                              </a:cubicBezTo>
                              <a:cubicBezTo>
                                <a:pt x="517" y="57"/>
                                <a:pt x="517" y="57"/>
                                <a:pt x="517" y="57"/>
                              </a:cubicBezTo>
                              <a:lnTo>
                                <a:pt x="509" y="57"/>
                              </a:lnTo>
                              <a:close/>
                            </a:path>
                          </a:pathLst>
                        </a:custGeom>
                        <a:solidFill>
                          <a:schemeClr val="tx1">
                            <a:alpha val="3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srgbClr val="353535"/>
                            </a:solidFill>
                            <a:effectLst/>
                            <a:uLnTx/>
                            <a:uFillTx/>
                            <a:latin typeface="Segoe UI Semibold" panose="020B0702040204020203" pitchFamily="34" charset="0"/>
                            <a:ea typeface="+mn-ea"/>
                            <a:cs typeface="+mn-cs"/>
                          </a:endParaRPr>
                        </a:p>
                      </p:txBody>
                    </p:sp>
                    <p:sp>
                      <p:nvSpPr>
                        <p:cNvPr id="195" name="Freeform 88">
                          <a:extLst>
                            <a:ext uri="{FF2B5EF4-FFF2-40B4-BE49-F238E27FC236}">
                              <a16:creationId xmlns:a16="http://schemas.microsoft.com/office/drawing/2014/main" id="{1400DA76-EF56-47A8-A824-8E1E39CCF9EA}"/>
                            </a:ext>
                          </a:extLst>
                        </p:cNvPr>
                        <p:cNvSpPr>
                          <a:spLocks noEditPoints="1"/>
                        </p:cNvSpPr>
                        <p:nvPr/>
                      </p:nvSpPr>
                      <p:spPr bwMode="auto">
                        <a:xfrm>
                          <a:off x="8240074" y="2673574"/>
                          <a:ext cx="1702503" cy="211421"/>
                        </a:xfrm>
                        <a:custGeom>
                          <a:avLst/>
                          <a:gdLst>
                            <a:gd name="T0" fmla="*/ 0 w 526"/>
                            <a:gd name="T1" fmla="*/ 57 h 65"/>
                            <a:gd name="T2" fmla="*/ 41 w 526"/>
                            <a:gd name="T3" fmla="*/ 57 h 65"/>
                            <a:gd name="T4" fmla="*/ 7 w 526"/>
                            <a:gd name="T5" fmla="*/ 0 h 65"/>
                            <a:gd name="T6" fmla="*/ 33 w 526"/>
                            <a:gd name="T7" fmla="*/ 57 h 65"/>
                            <a:gd name="T8" fmla="*/ 68 w 526"/>
                            <a:gd name="T9" fmla="*/ 0 h 65"/>
                            <a:gd name="T10" fmla="*/ 68 w 526"/>
                            <a:gd name="T11" fmla="*/ 65 h 65"/>
                            <a:gd name="T12" fmla="*/ 101 w 526"/>
                            <a:gd name="T13" fmla="*/ 9 h 65"/>
                            <a:gd name="T14" fmla="*/ 68 w 526"/>
                            <a:gd name="T15" fmla="*/ 9 h 65"/>
                            <a:gd name="T16" fmla="*/ 68 w 526"/>
                            <a:gd name="T17" fmla="*/ 57 h 65"/>
                            <a:gd name="T18" fmla="*/ 145 w 526"/>
                            <a:gd name="T19" fmla="*/ 0 h 65"/>
                            <a:gd name="T20" fmla="*/ 125 w 526"/>
                            <a:gd name="T21" fmla="*/ 9 h 65"/>
                            <a:gd name="T22" fmla="*/ 125 w 526"/>
                            <a:gd name="T23" fmla="*/ 57 h 65"/>
                            <a:gd name="T24" fmla="*/ 158 w 526"/>
                            <a:gd name="T25" fmla="*/ 65 h 65"/>
                            <a:gd name="T26" fmla="*/ 158 w 526"/>
                            <a:gd name="T27" fmla="*/ 36 h 65"/>
                            <a:gd name="T28" fmla="*/ 145 w 526"/>
                            <a:gd name="T29" fmla="*/ 57 h 65"/>
                            <a:gd name="T30" fmla="*/ 181 w 526"/>
                            <a:gd name="T31" fmla="*/ 57 h 65"/>
                            <a:gd name="T32" fmla="*/ 223 w 526"/>
                            <a:gd name="T33" fmla="*/ 57 h 65"/>
                            <a:gd name="T34" fmla="*/ 190 w 526"/>
                            <a:gd name="T35" fmla="*/ 0 h 65"/>
                            <a:gd name="T36" fmla="*/ 214 w 526"/>
                            <a:gd name="T37" fmla="*/ 57 h 65"/>
                            <a:gd name="T38" fmla="*/ 267 w 526"/>
                            <a:gd name="T39" fmla="*/ 57 h 65"/>
                            <a:gd name="T40" fmla="*/ 242 w 526"/>
                            <a:gd name="T41" fmla="*/ 5 h 65"/>
                            <a:gd name="T42" fmla="*/ 258 w 526"/>
                            <a:gd name="T43" fmla="*/ 57 h 65"/>
                            <a:gd name="T44" fmla="*/ 246 w 526"/>
                            <a:gd name="T45" fmla="*/ 65 h 65"/>
                            <a:gd name="T46" fmla="*/ 283 w 526"/>
                            <a:gd name="T47" fmla="*/ 40 h 65"/>
                            <a:gd name="T48" fmla="*/ 275 w 526"/>
                            <a:gd name="T49" fmla="*/ 57 h 65"/>
                            <a:gd name="T50" fmla="*/ 303 w 526"/>
                            <a:gd name="T51" fmla="*/ 9 h 65"/>
                            <a:gd name="T52" fmla="*/ 336 w 526"/>
                            <a:gd name="T53" fmla="*/ 65 h 65"/>
                            <a:gd name="T54" fmla="*/ 336 w 526"/>
                            <a:gd name="T55" fmla="*/ 0 h 65"/>
                            <a:gd name="T56" fmla="*/ 336 w 526"/>
                            <a:gd name="T57" fmla="*/ 9 h 65"/>
                            <a:gd name="T58" fmla="*/ 310 w 526"/>
                            <a:gd name="T59" fmla="*/ 9 h 65"/>
                            <a:gd name="T60" fmla="*/ 367 w 526"/>
                            <a:gd name="T61" fmla="*/ 0 h 65"/>
                            <a:gd name="T62" fmla="*/ 380 w 526"/>
                            <a:gd name="T63" fmla="*/ 9 h 65"/>
                            <a:gd name="T64" fmla="*/ 363 w 526"/>
                            <a:gd name="T65" fmla="*/ 61 h 65"/>
                            <a:gd name="T66" fmla="*/ 404 w 526"/>
                            <a:gd name="T67" fmla="*/ 61 h 65"/>
                            <a:gd name="T68" fmla="*/ 396 w 526"/>
                            <a:gd name="T69" fmla="*/ 40 h 65"/>
                            <a:gd name="T70" fmla="*/ 432 w 526"/>
                            <a:gd name="T71" fmla="*/ 0 h 65"/>
                            <a:gd name="T72" fmla="*/ 432 w 526"/>
                            <a:gd name="T73" fmla="*/ 65 h 65"/>
                            <a:gd name="T74" fmla="*/ 465 w 526"/>
                            <a:gd name="T75" fmla="*/ 9 h 65"/>
                            <a:gd name="T76" fmla="*/ 432 w 526"/>
                            <a:gd name="T77" fmla="*/ 9 h 65"/>
                            <a:gd name="T78" fmla="*/ 432 w 526"/>
                            <a:gd name="T79" fmla="*/ 57 h 65"/>
                            <a:gd name="T80" fmla="*/ 509 w 526"/>
                            <a:gd name="T81" fmla="*/ 0 h 65"/>
                            <a:gd name="T82" fmla="*/ 488 w 526"/>
                            <a:gd name="T83" fmla="*/ 9 h 65"/>
                            <a:gd name="T84" fmla="*/ 488 w 526"/>
                            <a:gd name="T85" fmla="*/ 57 h 65"/>
                            <a:gd name="T86" fmla="*/ 521 w 526"/>
                            <a:gd name="T87" fmla="*/ 65 h 65"/>
                            <a:gd name="T88" fmla="*/ 521 w 526"/>
                            <a:gd name="T89" fmla="*/ 36 h 65"/>
                            <a:gd name="T90" fmla="*/ 509 w 526"/>
                            <a:gd name="T91"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26" h="65">
                              <a:moveTo>
                                <a:pt x="7" y="0"/>
                              </a:moveTo>
                              <a:cubicBezTo>
                                <a:pt x="3" y="0"/>
                                <a:pt x="0" y="4"/>
                                <a:pt x="0" y="9"/>
                              </a:cubicBezTo>
                              <a:cubicBezTo>
                                <a:pt x="0" y="57"/>
                                <a:pt x="0" y="57"/>
                                <a:pt x="0" y="57"/>
                              </a:cubicBezTo>
                              <a:cubicBezTo>
                                <a:pt x="0" y="62"/>
                                <a:pt x="3" y="65"/>
                                <a:pt x="7" y="65"/>
                              </a:cubicBezTo>
                              <a:cubicBezTo>
                                <a:pt x="33" y="65"/>
                                <a:pt x="33" y="65"/>
                                <a:pt x="33" y="65"/>
                              </a:cubicBezTo>
                              <a:cubicBezTo>
                                <a:pt x="37" y="65"/>
                                <a:pt x="41" y="62"/>
                                <a:pt x="41" y="57"/>
                              </a:cubicBezTo>
                              <a:cubicBezTo>
                                <a:pt x="41" y="9"/>
                                <a:pt x="41" y="9"/>
                                <a:pt x="41" y="9"/>
                              </a:cubicBezTo>
                              <a:cubicBezTo>
                                <a:pt x="41" y="4"/>
                                <a:pt x="37" y="0"/>
                                <a:pt x="33" y="0"/>
                              </a:cubicBezTo>
                              <a:lnTo>
                                <a:pt x="7" y="0"/>
                              </a:lnTo>
                              <a:close/>
                              <a:moveTo>
                                <a:pt x="7" y="9"/>
                              </a:moveTo>
                              <a:cubicBezTo>
                                <a:pt x="33" y="9"/>
                                <a:pt x="33" y="9"/>
                                <a:pt x="33" y="9"/>
                              </a:cubicBezTo>
                              <a:cubicBezTo>
                                <a:pt x="33" y="57"/>
                                <a:pt x="33" y="57"/>
                                <a:pt x="33" y="57"/>
                              </a:cubicBezTo>
                              <a:cubicBezTo>
                                <a:pt x="7" y="57"/>
                                <a:pt x="7" y="57"/>
                                <a:pt x="7" y="57"/>
                              </a:cubicBezTo>
                              <a:lnTo>
                                <a:pt x="7" y="9"/>
                              </a:lnTo>
                              <a:close/>
                              <a:moveTo>
                                <a:pt x="68" y="0"/>
                              </a:moveTo>
                              <a:cubicBezTo>
                                <a:pt x="64" y="0"/>
                                <a:pt x="60" y="4"/>
                                <a:pt x="60" y="9"/>
                              </a:cubicBezTo>
                              <a:cubicBezTo>
                                <a:pt x="60" y="57"/>
                                <a:pt x="60" y="57"/>
                                <a:pt x="60" y="57"/>
                              </a:cubicBezTo>
                              <a:cubicBezTo>
                                <a:pt x="60" y="62"/>
                                <a:pt x="64" y="65"/>
                                <a:pt x="68" y="65"/>
                              </a:cubicBezTo>
                              <a:cubicBezTo>
                                <a:pt x="93" y="65"/>
                                <a:pt x="93" y="65"/>
                                <a:pt x="93" y="65"/>
                              </a:cubicBezTo>
                              <a:cubicBezTo>
                                <a:pt x="98" y="65"/>
                                <a:pt x="101" y="62"/>
                                <a:pt x="101" y="57"/>
                              </a:cubicBezTo>
                              <a:cubicBezTo>
                                <a:pt x="101" y="9"/>
                                <a:pt x="101" y="9"/>
                                <a:pt x="101" y="9"/>
                              </a:cubicBezTo>
                              <a:cubicBezTo>
                                <a:pt x="101" y="4"/>
                                <a:pt x="98" y="0"/>
                                <a:pt x="93" y="0"/>
                              </a:cubicBezTo>
                              <a:lnTo>
                                <a:pt x="68" y="0"/>
                              </a:lnTo>
                              <a:close/>
                              <a:moveTo>
                                <a:pt x="68" y="9"/>
                              </a:moveTo>
                              <a:cubicBezTo>
                                <a:pt x="93" y="9"/>
                                <a:pt x="93" y="9"/>
                                <a:pt x="93" y="9"/>
                              </a:cubicBezTo>
                              <a:cubicBezTo>
                                <a:pt x="93" y="57"/>
                                <a:pt x="93" y="57"/>
                                <a:pt x="93" y="57"/>
                              </a:cubicBezTo>
                              <a:cubicBezTo>
                                <a:pt x="68" y="57"/>
                                <a:pt x="68" y="57"/>
                                <a:pt x="68" y="57"/>
                              </a:cubicBezTo>
                              <a:lnTo>
                                <a:pt x="68" y="9"/>
                              </a:lnTo>
                              <a:close/>
                              <a:moveTo>
                                <a:pt x="145" y="57"/>
                              </a:moveTo>
                              <a:cubicBezTo>
                                <a:pt x="145" y="0"/>
                                <a:pt x="145" y="0"/>
                                <a:pt x="145" y="0"/>
                              </a:cubicBezTo>
                              <a:cubicBezTo>
                                <a:pt x="125" y="0"/>
                                <a:pt x="125" y="0"/>
                                <a:pt x="125" y="0"/>
                              </a:cubicBezTo>
                              <a:cubicBezTo>
                                <a:pt x="123" y="0"/>
                                <a:pt x="120" y="1"/>
                                <a:pt x="120" y="5"/>
                              </a:cubicBezTo>
                              <a:cubicBezTo>
                                <a:pt x="120" y="7"/>
                                <a:pt x="123" y="9"/>
                                <a:pt x="125" y="9"/>
                              </a:cubicBezTo>
                              <a:cubicBezTo>
                                <a:pt x="137" y="9"/>
                                <a:pt x="137" y="9"/>
                                <a:pt x="137" y="9"/>
                              </a:cubicBezTo>
                              <a:cubicBezTo>
                                <a:pt x="137" y="57"/>
                                <a:pt x="137" y="57"/>
                                <a:pt x="137" y="57"/>
                              </a:cubicBezTo>
                              <a:cubicBezTo>
                                <a:pt x="125" y="57"/>
                                <a:pt x="125" y="57"/>
                                <a:pt x="125" y="57"/>
                              </a:cubicBezTo>
                              <a:cubicBezTo>
                                <a:pt x="123" y="57"/>
                                <a:pt x="120" y="58"/>
                                <a:pt x="120" y="61"/>
                              </a:cubicBezTo>
                              <a:cubicBezTo>
                                <a:pt x="120" y="64"/>
                                <a:pt x="123" y="65"/>
                                <a:pt x="125" y="65"/>
                              </a:cubicBezTo>
                              <a:cubicBezTo>
                                <a:pt x="158" y="65"/>
                                <a:pt x="158" y="65"/>
                                <a:pt x="158" y="65"/>
                              </a:cubicBezTo>
                              <a:cubicBezTo>
                                <a:pt x="160" y="65"/>
                                <a:pt x="162" y="64"/>
                                <a:pt x="162" y="61"/>
                              </a:cubicBezTo>
                              <a:cubicBezTo>
                                <a:pt x="162" y="40"/>
                                <a:pt x="162" y="40"/>
                                <a:pt x="162" y="40"/>
                              </a:cubicBezTo>
                              <a:cubicBezTo>
                                <a:pt x="162" y="38"/>
                                <a:pt x="161" y="36"/>
                                <a:pt x="158" y="36"/>
                              </a:cubicBezTo>
                              <a:cubicBezTo>
                                <a:pt x="155" y="36"/>
                                <a:pt x="154" y="38"/>
                                <a:pt x="154" y="40"/>
                              </a:cubicBezTo>
                              <a:cubicBezTo>
                                <a:pt x="154" y="57"/>
                                <a:pt x="154" y="57"/>
                                <a:pt x="154" y="57"/>
                              </a:cubicBezTo>
                              <a:lnTo>
                                <a:pt x="145" y="57"/>
                              </a:lnTo>
                              <a:close/>
                              <a:moveTo>
                                <a:pt x="190" y="0"/>
                              </a:moveTo>
                              <a:cubicBezTo>
                                <a:pt x="184" y="0"/>
                                <a:pt x="181" y="4"/>
                                <a:pt x="181" y="9"/>
                              </a:cubicBezTo>
                              <a:cubicBezTo>
                                <a:pt x="181" y="57"/>
                                <a:pt x="181" y="57"/>
                                <a:pt x="181" y="57"/>
                              </a:cubicBezTo>
                              <a:cubicBezTo>
                                <a:pt x="181" y="62"/>
                                <a:pt x="184" y="65"/>
                                <a:pt x="190" y="65"/>
                              </a:cubicBezTo>
                              <a:cubicBezTo>
                                <a:pt x="214" y="65"/>
                                <a:pt x="214" y="65"/>
                                <a:pt x="214" y="65"/>
                              </a:cubicBezTo>
                              <a:cubicBezTo>
                                <a:pt x="219" y="65"/>
                                <a:pt x="223" y="62"/>
                                <a:pt x="223" y="57"/>
                              </a:cubicBezTo>
                              <a:cubicBezTo>
                                <a:pt x="223" y="9"/>
                                <a:pt x="223" y="9"/>
                                <a:pt x="223" y="9"/>
                              </a:cubicBezTo>
                              <a:cubicBezTo>
                                <a:pt x="223" y="4"/>
                                <a:pt x="219" y="0"/>
                                <a:pt x="214" y="0"/>
                              </a:cubicBezTo>
                              <a:lnTo>
                                <a:pt x="190" y="0"/>
                              </a:lnTo>
                              <a:close/>
                              <a:moveTo>
                                <a:pt x="190" y="9"/>
                              </a:moveTo>
                              <a:cubicBezTo>
                                <a:pt x="214" y="9"/>
                                <a:pt x="214" y="9"/>
                                <a:pt x="214" y="9"/>
                              </a:cubicBezTo>
                              <a:cubicBezTo>
                                <a:pt x="214" y="57"/>
                                <a:pt x="214" y="57"/>
                                <a:pt x="214" y="57"/>
                              </a:cubicBezTo>
                              <a:cubicBezTo>
                                <a:pt x="190" y="57"/>
                                <a:pt x="190" y="57"/>
                                <a:pt x="190" y="57"/>
                              </a:cubicBezTo>
                              <a:lnTo>
                                <a:pt x="190" y="9"/>
                              </a:lnTo>
                              <a:close/>
                              <a:moveTo>
                                <a:pt x="267" y="57"/>
                              </a:moveTo>
                              <a:cubicBezTo>
                                <a:pt x="267" y="0"/>
                                <a:pt x="267" y="0"/>
                                <a:pt x="267" y="0"/>
                              </a:cubicBezTo>
                              <a:cubicBezTo>
                                <a:pt x="246" y="0"/>
                                <a:pt x="246" y="0"/>
                                <a:pt x="246" y="0"/>
                              </a:cubicBezTo>
                              <a:cubicBezTo>
                                <a:pt x="244" y="0"/>
                                <a:pt x="242" y="1"/>
                                <a:pt x="242" y="5"/>
                              </a:cubicBezTo>
                              <a:cubicBezTo>
                                <a:pt x="242" y="7"/>
                                <a:pt x="244" y="9"/>
                                <a:pt x="246" y="9"/>
                              </a:cubicBezTo>
                              <a:cubicBezTo>
                                <a:pt x="258" y="9"/>
                                <a:pt x="258" y="9"/>
                                <a:pt x="258" y="9"/>
                              </a:cubicBezTo>
                              <a:cubicBezTo>
                                <a:pt x="258" y="57"/>
                                <a:pt x="258" y="57"/>
                                <a:pt x="258" y="57"/>
                              </a:cubicBezTo>
                              <a:cubicBezTo>
                                <a:pt x="246" y="57"/>
                                <a:pt x="246" y="57"/>
                                <a:pt x="246" y="57"/>
                              </a:cubicBezTo>
                              <a:cubicBezTo>
                                <a:pt x="244" y="57"/>
                                <a:pt x="242" y="58"/>
                                <a:pt x="242" y="61"/>
                              </a:cubicBezTo>
                              <a:cubicBezTo>
                                <a:pt x="242" y="64"/>
                                <a:pt x="244" y="65"/>
                                <a:pt x="246" y="65"/>
                              </a:cubicBezTo>
                              <a:cubicBezTo>
                                <a:pt x="279" y="65"/>
                                <a:pt x="279" y="65"/>
                                <a:pt x="279" y="65"/>
                              </a:cubicBezTo>
                              <a:cubicBezTo>
                                <a:pt x="281" y="65"/>
                                <a:pt x="283" y="64"/>
                                <a:pt x="283" y="61"/>
                              </a:cubicBezTo>
                              <a:cubicBezTo>
                                <a:pt x="283" y="40"/>
                                <a:pt x="283" y="40"/>
                                <a:pt x="283" y="40"/>
                              </a:cubicBezTo>
                              <a:cubicBezTo>
                                <a:pt x="283" y="38"/>
                                <a:pt x="283" y="36"/>
                                <a:pt x="279" y="36"/>
                              </a:cubicBezTo>
                              <a:cubicBezTo>
                                <a:pt x="276" y="36"/>
                                <a:pt x="275" y="38"/>
                                <a:pt x="275" y="40"/>
                              </a:cubicBezTo>
                              <a:cubicBezTo>
                                <a:pt x="275" y="57"/>
                                <a:pt x="275" y="57"/>
                                <a:pt x="275" y="57"/>
                              </a:cubicBezTo>
                              <a:lnTo>
                                <a:pt x="267" y="57"/>
                              </a:lnTo>
                              <a:close/>
                              <a:moveTo>
                                <a:pt x="310" y="0"/>
                              </a:moveTo>
                              <a:cubicBezTo>
                                <a:pt x="306" y="0"/>
                                <a:pt x="303" y="4"/>
                                <a:pt x="303" y="9"/>
                              </a:cubicBezTo>
                              <a:cubicBezTo>
                                <a:pt x="303" y="57"/>
                                <a:pt x="303" y="57"/>
                                <a:pt x="303" y="57"/>
                              </a:cubicBezTo>
                              <a:cubicBezTo>
                                <a:pt x="303" y="62"/>
                                <a:pt x="306" y="65"/>
                                <a:pt x="310" y="65"/>
                              </a:cubicBezTo>
                              <a:cubicBezTo>
                                <a:pt x="336" y="65"/>
                                <a:pt x="336" y="65"/>
                                <a:pt x="336" y="65"/>
                              </a:cubicBezTo>
                              <a:cubicBezTo>
                                <a:pt x="340" y="65"/>
                                <a:pt x="344" y="62"/>
                                <a:pt x="344" y="57"/>
                              </a:cubicBezTo>
                              <a:cubicBezTo>
                                <a:pt x="344" y="9"/>
                                <a:pt x="344" y="9"/>
                                <a:pt x="344" y="9"/>
                              </a:cubicBezTo>
                              <a:cubicBezTo>
                                <a:pt x="344" y="4"/>
                                <a:pt x="340" y="0"/>
                                <a:pt x="336" y="0"/>
                              </a:cubicBezTo>
                              <a:lnTo>
                                <a:pt x="310" y="0"/>
                              </a:lnTo>
                              <a:close/>
                              <a:moveTo>
                                <a:pt x="310" y="9"/>
                              </a:moveTo>
                              <a:cubicBezTo>
                                <a:pt x="336" y="9"/>
                                <a:pt x="336" y="9"/>
                                <a:pt x="336" y="9"/>
                              </a:cubicBezTo>
                              <a:cubicBezTo>
                                <a:pt x="336" y="57"/>
                                <a:pt x="336" y="57"/>
                                <a:pt x="336" y="57"/>
                              </a:cubicBezTo>
                              <a:cubicBezTo>
                                <a:pt x="310" y="57"/>
                                <a:pt x="310" y="57"/>
                                <a:pt x="310" y="57"/>
                              </a:cubicBezTo>
                              <a:lnTo>
                                <a:pt x="310" y="9"/>
                              </a:lnTo>
                              <a:close/>
                              <a:moveTo>
                                <a:pt x="388" y="57"/>
                              </a:moveTo>
                              <a:cubicBezTo>
                                <a:pt x="388" y="0"/>
                                <a:pt x="388" y="0"/>
                                <a:pt x="388" y="0"/>
                              </a:cubicBezTo>
                              <a:cubicBezTo>
                                <a:pt x="367" y="0"/>
                                <a:pt x="367" y="0"/>
                                <a:pt x="367" y="0"/>
                              </a:cubicBezTo>
                              <a:cubicBezTo>
                                <a:pt x="365" y="0"/>
                                <a:pt x="363" y="1"/>
                                <a:pt x="363" y="5"/>
                              </a:cubicBezTo>
                              <a:cubicBezTo>
                                <a:pt x="363" y="7"/>
                                <a:pt x="365" y="9"/>
                                <a:pt x="367" y="9"/>
                              </a:cubicBezTo>
                              <a:cubicBezTo>
                                <a:pt x="380" y="9"/>
                                <a:pt x="380" y="9"/>
                                <a:pt x="380" y="9"/>
                              </a:cubicBezTo>
                              <a:cubicBezTo>
                                <a:pt x="380" y="57"/>
                                <a:pt x="380" y="57"/>
                                <a:pt x="380" y="57"/>
                              </a:cubicBezTo>
                              <a:cubicBezTo>
                                <a:pt x="367" y="57"/>
                                <a:pt x="367" y="57"/>
                                <a:pt x="367" y="57"/>
                              </a:cubicBezTo>
                              <a:cubicBezTo>
                                <a:pt x="365" y="57"/>
                                <a:pt x="363" y="58"/>
                                <a:pt x="363" y="61"/>
                              </a:cubicBezTo>
                              <a:cubicBezTo>
                                <a:pt x="363" y="64"/>
                                <a:pt x="365" y="65"/>
                                <a:pt x="367" y="65"/>
                              </a:cubicBezTo>
                              <a:cubicBezTo>
                                <a:pt x="401" y="65"/>
                                <a:pt x="401" y="65"/>
                                <a:pt x="401" y="65"/>
                              </a:cubicBezTo>
                              <a:cubicBezTo>
                                <a:pt x="402" y="65"/>
                                <a:pt x="404" y="64"/>
                                <a:pt x="404" y="61"/>
                              </a:cubicBezTo>
                              <a:cubicBezTo>
                                <a:pt x="404" y="40"/>
                                <a:pt x="404" y="40"/>
                                <a:pt x="404" y="40"/>
                              </a:cubicBezTo>
                              <a:cubicBezTo>
                                <a:pt x="404" y="38"/>
                                <a:pt x="403" y="36"/>
                                <a:pt x="401" y="36"/>
                              </a:cubicBezTo>
                              <a:cubicBezTo>
                                <a:pt x="397" y="36"/>
                                <a:pt x="396" y="38"/>
                                <a:pt x="396" y="40"/>
                              </a:cubicBezTo>
                              <a:cubicBezTo>
                                <a:pt x="396" y="57"/>
                                <a:pt x="396" y="57"/>
                                <a:pt x="396" y="57"/>
                              </a:cubicBezTo>
                              <a:lnTo>
                                <a:pt x="388" y="57"/>
                              </a:lnTo>
                              <a:close/>
                              <a:moveTo>
                                <a:pt x="432" y="0"/>
                              </a:moveTo>
                              <a:cubicBezTo>
                                <a:pt x="428" y="0"/>
                                <a:pt x="423" y="4"/>
                                <a:pt x="423" y="9"/>
                              </a:cubicBezTo>
                              <a:cubicBezTo>
                                <a:pt x="423" y="57"/>
                                <a:pt x="423" y="57"/>
                                <a:pt x="423" y="57"/>
                              </a:cubicBezTo>
                              <a:cubicBezTo>
                                <a:pt x="423" y="62"/>
                                <a:pt x="427" y="65"/>
                                <a:pt x="432" y="65"/>
                              </a:cubicBezTo>
                              <a:cubicBezTo>
                                <a:pt x="457" y="65"/>
                                <a:pt x="457" y="65"/>
                                <a:pt x="457" y="65"/>
                              </a:cubicBezTo>
                              <a:cubicBezTo>
                                <a:pt x="461" y="65"/>
                                <a:pt x="465" y="62"/>
                                <a:pt x="465" y="57"/>
                              </a:cubicBezTo>
                              <a:cubicBezTo>
                                <a:pt x="465" y="9"/>
                                <a:pt x="465" y="9"/>
                                <a:pt x="465" y="9"/>
                              </a:cubicBezTo>
                              <a:cubicBezTo>
                                <a:pt x="465" y="4"/>
                                <a:pt x="461" y="0"/>
                                <a:pt x="457" y="0"/>
                              </a:cubicBezTo>
                              <a:lnTo>
                                <a:pt x="432" y="0"/>
                              </a:lnTo>
                              <a:close/>
                              <a:moveTo>
                                <a:pt x="432" y="9"/>
                              </a:moveTo>
                              <a:cubicBezTo>
                                <a:pt x="457" y="9"/>
                                <a:pt x="457" y="9"/>
                                <a:pt x="457" y="9"/>
                              </a:cubicBezTo>
                              <a:cubicBezTo>
                                <a:pt x="457" y="57"/>
                                <a:pt x="457" y="57"/>
                                <a:pt x="457" y="57"/>
                              </a:cubicBezTo>
                              <a:cubicBezTo>
                                <a:pt x="432" y="57"/>
                                <a:pt x="432" y="57"/>
                                <a:pt x="432" y="57"/>
                              </a:cubicBezTo>
                              <a:lnTo>
                                <a:pt x="432" y="9"/>
                              </a:lnTo>
                              <a:close/>
                              <a:moveTo>
                                <a:pt x="509" y="57"/>
                              </a:moveTo>
                              <a:cubicBezTo>
                                <a:pt x="509" y="0"/>
                                <a:pt x="509" y="0"/>
                                <a:pt x="509" y="0"/>
                              </a:cubicBezTo>
                              <a:cubicBezTo>
                                <a:pt x="488" y="0"/>
                                <a:pt x="488" y="0"/>
                                <a:pt x="488" y="0"/>
                              </a:cubicBezTo>
                              <a:cubicBezTo>
                                <a:pt x="486" y="0"/>
                                <a:pt x="484" y="1"/>
                                <a:pt x="484" y="5"/>
                              </a:cubicBezTo>
                              <a:cubicBezTo>
                                <a:pt x="484" y="7"/>
                                <a:pt x="486" y="9"/>
                                <a:pt x="488" y="9"/>
                              </a:cubicBezTo>
                              <a:cubicBezTo>
                                <a:pt x="500" y="9"/>
                                <a:pt x="500" y="9"/>
                                <a:pt x="500" y="9"/>
                              </a:cubicBezTo>
                              <a:cubicBezTo>
                                <a:pt x="500" y="57"/>
                                <a:pt x="500" y="57"/>
                                <a:pt x="500" y="57"/>
                              </a:cubicBezTo>
                              <a:cubicBezTo>
                                <a:pt x="488" y="57"/>
                                <a:pt x="488" y="57"/>
                                <a:pt x="488" y="57"/>
                              </a:cubicBezTo>
                              <a:cubicBezTo>
                                <a:pt x="486" y="57"/>
                                <a:pt x="484" y="58"/>
                                <a:pt x="484" y="61"/>
                              </a:cubicBezTo>
                              <a:cubicBezTo>
                                <a:pt x="484" y="64"/>
                                <a:pt x="486" y="65"/>
                                <a:pt x="488" y="65"/>
                              </a:cubicBezTo>
                              <a:cubicBezTo>
                                <a:pt x="521" y="65"/>
                                <a:pt x="521" y="65"/>
                                <a:pt x="521" y="65"/>
                              </a:cubicBezTo>
                              <a:cubicBezTo>
                                <a:pt x="524" y="65"/>
                                <a:pt x="526" y="64"/>
                                <a:pt x="526" y="61"/>
                              </a:cubicBezTo>
                              <a:cubicBezTo>
                                <a:pt x="526" y="40"/>
                                <a:pt x="526" y="40"/>
                                <a:pt x="526" y="40"/>
                              </a:cubicBezTo>
                              <a:cubicBezTo>
                                <a:pt x="526" y="38"/>
                                <a:pt x="525" y="36"/>
                                <a:pt x="521" y="36"/>
                              </a:cubicBezTo>
                              <a:cubicBezTo>
                                <a:pt x="519" y="36"/>
                                <a:pt x="517" y="38"/>
                                <a:pt x="517" y="40"/>
                              </a:cubicBezTo>
                              <a:cubicBezTo>
                                <a:pt x="517" y="57"/>
                                <a:pt x="517" y="57"/>
                                <a:pt x="517" y="57"/>
                              </a:cubicBezTo>
                              <a:lnTo>
                                <a:pt x="509" y="57"/>
                              </a:lnTo>
                              <a:close/>
                            </a:path>
                          </a:pathLst>
                        </a:custGeom>
                        <a:solidFill>
                          <a:schemeClr val="tx1">
                            <a:alpha val="3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srgbClr val="353535"/>
                            </a:solidFill>
                            <a:effectLst/>
                            <a:uLnTx/>
                            <a:uFillTx/>
                            <a:latin typeface="Segoe UI Semibold" panose="020B0702040204020203" pitchFamily="34" charset="0"/>
                            <a:ea typeface="+mn-ea"/>
                            <a:cs typeface="+mn-cs"/>
                          </a:endParaRPr>
                        </a:p>
                      </p:txBody>
                    </p:sp>
                  </p:grpSp>
                  <p:grpSp>
                    <p:nvGrpSpPr>
                      <p:cNvPr id="179" name="Group 178">
                        <a:extLst>
                          <a:ext uri="{FF2B5EF4-FFF2-40B4-BE49-F238E27FC236}">
                            <a16:creationId xmlns:a16="http://schemas.microsoft.com/office/drawing/2014/main" id="{520BA965-3012-4018-A3EB-515E619A12F4}"/>
                          </a:ext>
                        </a:extLst>
                      </p:cNvPr>
                      <p:cNvGrpSpPr/>
                      <p:nvPr/>
                    </p:nvGrpSpPr>
                    <p:grpSpPr>
                      <a:xfrm>
                        <a:off x="6448489" y="2395841"/>
                        <a:ext cx="3494088" cy="211421"/>
                        <a:chOff x="6448489" y="2350878"/>
                        <a:chExt cx="3494088" cy="211421"/>
                      </a:xfrm>
                    </p:grpSpPr>
                    <p:sp>
                      <p:nvSpPr>
                        <p:cNvPr id="192" name="Freeform 89">
                          <a:extLst>
                            <a:ext uri="{FF2B5EF4-FFF2-40B4-BE49-F238E27FC236}">
                              <a16:creationId xmlns:a16="http://schemas.microsoft.com/office/drawing/2014/main" id="{52CCBFBB-5CFA-49A0-9F1A-764EDB042648}"/>
                            </a:ext>
                          </a:extLst>
                        </p:cNvPr>
                        <p:cNvSpPr>
                          <a:spLocks noEditPoints="1"/>
                        </p:cNvSpPr>
                        <p:nvPr/>
                      </p:nvSpPr>
                      <p:spPr bwMode="auto">
                        <a:xfrm>
                          <a:off x="6448489" y="2350878"/>
                          <a:ext cx="1702503" cy="211421"/>
                        </a:xfrm>
                        <a:custGeom>
                          <a:avLst/>
                          <a:gdLst>
                            <a:gd name="T0" fmla="*/ 4 w 526"/>
                            <a:gd name="T1" fmla="*/ 0 h 65"/>
                            <a:gd name="T2" fmla="*/ 16 w 526"/>
                            <a:gd name="T3" fmla="*/ 8 h 65"/>
                            <a:gd name="T4" fmla="*/ 0 w 526"/>
                            <a:gd name="T5" fmla="*/ 61 h 65"/>
                            <a:gd name="T6" fmla="*/ 41 w 526"/>
                            <a:gd name="T7" fmla="*/ 61 h 65"/>
                            <a:gd name="T8" fmla="*/ 33 w 526"/>
                            <a:gd name="T9" fmla="*/ 40 h 65"/>
                            <a:gd name="T10" fmla="*/ 68 w 526"/>
                            <a:gd name="T11" fmla="*/ 0 h 65"/>
                            <a:gd name="T12" fmla="*/ 68 w 526"/>
                            <a:gd name="T13" fmla="*/ 65 h 65"/>
                            <a:gd name="T14" fmla="*/ 101 w 526"/>
                            <a:gd name="T15" fmla="*/ 8 h 65"/>
                            <a:gd name="T16" fmla="*/ 68 w 526"/>
                            <a:gd name="T17" fmla="*/ 8 h 65"/>
                            <a:gd name="T18" fmla="*/ 68 w 526"/>
                            <a:gd name="T19" fmla="*/ 56 h 65"/>
                            <a:gd name="T20" fmla="*/ 145 w 526"/>
                            <a:gd name="T21" fmla="*/ 0 h 65"/>
                            <a:gd name="T22" fmla="*/ 125 w 526"/>
                            <a:gd name="T23" fmla="*/ 8 h 65"/>
                            <a:gd name="T24" fmla="*/ 125 w 526"/>
                            <a:gd name="T25" fmla="*/ 56 h 65"/>
                            <a:gd name="T26" fmla="*/ 158 w 526"/>
                            <a:gd name="T27" fmla="*/ 65 h 65"/>
                            <a:gd name="T28" fmla="*/ 158 w 526"/>
                            <a:gd name="T29" fmla="*/ 36 h 65"/>
                            <a:gd name="T30" fmla="*/ 145 w 526"/>
                            <a:gd name="T31" fmla="*/ 56 h 65"/>
                            <a:gd name="T32" fmla="*/ 181 w 526"/>
                            <a:gd name="T33" fmla="*/ 56 h 65"/>
                            <a:gd name="T34" fmla="*/ 223 w 526"/>
                            <a:gd name="T35" fmla="*/ 56 h 65"/>
                            <a:gd name="T36" fmla="*/ 190 w 526"/>
                            <a:gd name="T37" fmla="*/ 0 h 65"/>
                            <a:gd name="T38" fmla="*/ 214 w 526"/>
                            <a:gd name="T39" fmla="*/ 56 h 65"/>
                            <a:gd name="T40" fmla="*/ 267 w 526"/>
                            <a:gd name="T41" fmla="*/ 56 h 65"/>
                            <a:gd name="T42" fmla="*/ 242 w 526"/>
                            <a:gd name="T43" fmla="*/ 4 h 65"/>
                            <a:gd name="T44" fmla="*/ 258 w 526"/>
                            <a:gd name="T45" fmla="*/ 56 h 65"/>
                            <a:gd name="T46" fmla="*/ 246 w 526"/>
                            <a:gd name="T47" fmla="*/ 65 h 65"/>
                            <a:gd name="T48" fmla="*/ 283 w 526"/>
                            <a:gd name="T49" fmla="*/ 40 h 65"/>
                            <a:gd name="T50" fmla="*/ 275 w 526"/>
                            <a:gd name="T51" fmla="*/ 56 h 65"/>
                            <a:gd name="T52" fmla="*/ 303 w 526"/>
                            <a:gd name="T53" fmla="*/ 8 h 65"/>
                            <a:gd name="T54" fmla="*/ 336 w 526"/>
                            <a:gd name="T55" fmla="*/ 65 h 65"/>
                            <a:gd name="T56" fmla="*/ 336 w 526"/>
                            <a:gd name="T57" fmla="*/ 0 h 65"/>
                            <a:gd name="T58" fmla="*/ 336 w 526"/>
                            <a:gd name="T59" fmla="*/ 8 h 65"/>
                            <a:gd name="T60" fmla="*/ 310 w 526"/>
                            <a:gd name="T61" fmla="*/ 8 h 65"/>
                            <a:gd name="T62" fmla="*/ 367 w 526"/>
                            <a:gd name="T63" fmla="*/ 0 h 65"/>
                            <a:gd name="T64" fmla="*/ 380 w 526"/>
                            <a:gd name="T65" fmla="*/ 8 h 65"/>
                            <a:gd name="T66" fmla="*/ 363 w 526"/>
                            <a:gd name="T67" fmla="*/ 61 h 65"/>
                            <a:gd name="T68" fmla="*/ 404 w 526"/>
                            <a:gd name="T69" fmla="*/ 61 h 65"/>
                            <a:gd name="T70" fmla="*/ 396 w 526"/>
                            <a:gd name="T71" fmla="*/ 40 h 65"/>
                            <a:gd name="T72" fmla="*/ 432 w 526"/>
                            <a:gd name="T73" fmla="*/ 0 h 65"/>
                            <a:gd name="T74" fmla="*/ 432 w 526"/>
                            <a:gd name="T75" fmla="*/ 65 h 65"/>
                            <a:gd name="T76" fmla="*/ 465 w 526"/>
                            <a:gd name="T77" fmla="*/ 8 h 65"/>
                            <a:gd name="T78" fmla="*/ 432 w 526"/>
                            <a:gd name="T79" fmla="*/ 8 h 65"/>
                            <a:gd name="T80" fmla="*/ 432 w 526"/>
                            <a:gd name="T81" fmla="*/ 56 h 65"/>
                            <a:gd name="T82" fmla="*/ 509 w 526"/>
                            <a:gd name="T83" fmla="*/ 0 h 65"/>
                            <a:gd name="T84" fmla="*/ 488 w 526"/>
                            <a:gd name="T85" fmla="*/ 8 h 65"/>
                            <a:gd name="T86" fmla="*/ 488 w 526"/>
                            <a:gd name="T87" fmla="*/ 56 h 65"/>
                            <a:gd name="T88" fmla="*/ 521 w 526"/>
                            <a:gd name="T89" fmla="*/ 65 h 65"/>
                            <a:gd name="T90" fmla="*/ 521 w 526"/>
                            <a:gd name="T91" fmla="*/ 36 h 65"/>
                            <a:gd name="T92" fmla="*/ 509 w 526"/>
                            <a:gd name="T93" fmla="*/ 5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26" h="65">
                              <a:moveTo>
                                <a:pt x="25" y="56"/>
                              </a:moveTo>
                              <a:cubicBezTo>
                                <a:pt x="25" y="0"/>
                                <a:pt x="25" y="0"/>
                                <a:pt x="25" y="0"/>
                              </a:cubicBezTo>
                              <a:cubicBezTo>
                                <a:pt x="4" y="0"/>
                                <a:pt x="4" y="0"/>
                                <a:pt x="4" y="0"/>
                              </a:cubicBezTo>
                              <a:cubicBezTo>
                                <a:pt x="1" y="0"/>
                                <a:pt x="0" y="1"/>
                                <a:pt x="0" y="4"/>
                              </a:cubicBezTo>
                              <a:cubicBezTo>
                                <a:pt x="0" y="7"/>
                                <a:pt x="1" y="8"/>
                                <a:pt x="4" y="8"/>
                              </a:cubicBezTo>
                              <a:cubicBezTo>
                                <a:pt x="16" y="8"/>
                                <a:pt x="16" y="8"/>
                                <a:pt x="16" y="8"/>
                              </a:cubicBezTo>
                              <a:cubicBezTo>
                                <a:pt x="16" y="56"/>
                                <a:pt x="16" y="56"/>
                                <a:pt x="16" y="56"/>
                              </a:cubicBezTo>
                              <a:cubicBezTo>
                                <a:pt x="4" y="56"/>
                                <a:pt x="4" y="56"/>
                                <a:pt x="4" y="56"/>
                              </a:cubicBezTo>
                              <a:cubicBezTo>
                                <a:pt x="1" y="56"/>
                                <a:pt x="0" y="58"/>
                                <a:pt x="0" y="61"/>
                              </a:cubicBezTo>
                              <a:cubicBezTo>
                                <a:pt x="0" y="64"/>
                                <a:pt x="1" y="65"/>
                                <a:pt x="4" y="65"/>
                              </a:cubicBezTo>
                              <a:cubicBezTo>
                                <a:pt x="37" y="65"/>
                                <a:pt x="37" y="65"/>
                                <a:pt x="37" y="65"/>
                              </a:cubicBezTo>
                              <a:cubicBezTo>
                                <a:pt x="39" y="65"/>
                                <a:pt x="41" y="64"/>
                                <a:pt x="41" y="61"/>
                              </a:cubicBezTo>
                              <a:cubicBezTo>
                                <a:pt x="41" y="40"/>
                                <a:pt x="41" y="40"/>
                                <a:pt x="41" y="40"/>
                              </a:cubicBezTo>
                              <a:cubicBezTo>
                                <a:pt x="41" y="37"/>
                                <a:pt x="40" y="36"/>
                                <a:pt x="37" y="36"/>
                              </a:cubicBezTo>
                              <a:cubicBezTo>
                                <a:pt x="33" y="36"/>
                                <a:pt x="33" y="37"/>
                                <a:pt x="33" y="40"/>
                              </a:cubicBezTo>
                              <a:cubicBezTo>
                                <a:pt x="33" y="56"/>
                                <a:pt x="33" y="56"/>
                                <a:pt x="33" y="56"/>
                              </a:cubicBezTo>
                              <a:lnTo>
                                <a:pt x="25" y="56"/>
                              </a:lnTo>
                              <a:close/>
                              <a:moveTo>
                                <a:pt x="68" y="0"/>
                              </a:moveTo>
                              <a:cubicBezTo>
                                <a:pt x="64" y="0"/>
                                <a:pt x="60" y="4"/>
                                <a:pt x="60" y="8"/>
                              </a:cubicBezTo>
                              <a:cubicBezTo>
                                <a:pt x="60" y="56"/>
                                <a:pt x="60" y="56"/>
                                <a:pt x="60" y="56"/>
                              </a:cubicBezTo>
                              <a:cubicBezTo>
                                <a:pt x="60" y="61"/>
                                <a:pt x="64" y="65"/>
                                <a:pt x="68" y="65"/>
                              </a:cubicBezTo>
                              <a:cubicBezTo>
                                <a:pt x="93" y="65"/>
                                <a:pt x="93" y="65"/>
                                <a:pt x="93" y="65"/>
                              </a:cubicBezTo>
                              <a:cubicBezTo>
                                <a:pt x="98" y="65"/>
                                <a:pt x="101" y="61"/>
                                <a:pt x="101" y="56"/>
                              </a:cubicBezTo>
                              <a:cubicBezTo>
                                <a:pt x="101" y="8"/>
                                <a:pt x="101" y="8"/>
                                <a:pt x="101" y="8"/>
                              </a:cubicBezTo>
                              <a:cubicBezTo>
                                <a:pt x="101" y="4"/>
                                <a:pt x="98" y="0"/>
                                <a:pt x="93" y="0"/>
                              </a:cubicBezTo>
                              <a:lnTo>
                                <a:pt x="68" y="0"/>
                              </a:lnTo>
                              <a:close/>
                              <a:moveTo>
                                <a:pt x="68" y="8"/>
                              </a:moveTo>
                              <a:cubicBezTo>
                                <a:pt x="93" y="8"/>
                                <a:pt x="93" y="8"/>
                                <a:pt x="93" y="8"/>
                              </a:cubicBezTo>
                              <a:cubicBezTo>
                                <a:pt x="93" y="56"/>
                                <a:pt x="93" y="56"/>
                                <a:pt x="93" y="56"/>
                              </a:cubicBezTo>
                              <a:cubicBezTo>
                                <a:pt x="68" y="56"/>
                                <a:pt x="68" y="56"/>
                                <a:pt x="68" y="56"/>
                              </a:cubicBezTo>
                              <a:lnTo>
                                <a:pt x="68" y="8"/>
                              </a:lnTo>
                              <a:close/>
                              <a:moveTo>
                                <a:pt x="145" y="56"/>
                              </a:moveTo>
                              <a:cubicBezTo>
                                <a:pt x="145" y="0"/>
                                <a:pt x="145" y="0"/>
                                <a:pt x="145" y="0"/>
                              </a:cubicBezTo>
                              <a:cubicBezTo>
                                <a:pt x="125" y="0"/>
                                <a:pt x="125" y="0"/>
                                <a:pt x="125" y="0"/>
                              </a:cubicBezTo>
                              <a:cubicBezTo>
                                <a:pt x="123" y="0"/>
                                <a:pt x="120" y="1"/>
                                <a:pt x="120" y="4"/>
                              </a:cubicBezTo>
                              <a:cubicBezTo>
                                <a:pt x="120" y="7"/>
                                <a:pt x="123" y="8"/>
                                <a:pt x="125" y="8"/>
                              </a:cubicBezTo>
                              <a:cubicBezTo>
                                <a:pt x="137" y="8"/>
                                <a:pt x="137" y="8"/>
                                <a:pt x="137" y="8"/>
                              </a:cubicBezTo>
                              <a:cubicBezTo>
                                <a:pt x="137" y="56"/>
                                <a:pt x="137" y="56"/>
                                <a:pt x="137" y="56"/>
                              </a:cubicBezTo>
                              <a:cubicBezTo>
                                <a:pt x="125" y="56"/>
                                <a:pt x="125" y="56"/>
                                <a:pt x="125" y="56"/>
                              </a:cubicBezTo>
                              <a:cubicBezTo>
                                <a:pt x="123" y="56"/>
                                <a:pt x="120" y="58"/>
                                <a:pt x="120" y="61"/>
                              </a:cubicBezTo>
                              <a:cubicBezTo>
                                <a:pt x="120" y="64"/>
                                <a:pt x="123" y="65"/>
                                <a:pt x="125" y="65"/>
                              </a:cubicBezTo>
                              <a:cubicBezTo>
                                <a:pt x="158" y="65"/>
                                <a:pt x="158" y="65"/>
                                <a:pt x="158" y="65"/>
                              </a:cubicBezTo>
                              <a:cubicBezTo>
                                <a:pt x="160" y="65"/>
                                <a:pt x="162" y="64"/>
                                <a:pt x="162" y="61"/>
                              </a:cubicBezTo>
                              <a:cubicBezTo>
                                <a:pt x="162" y="40"/>
                                <a:pt x="162" y="40"/>
                                <a:pt x="162" y="40"/>
                              </a:cubicBezTo>
                              <a:cubicBezTo>
                                <a:pt x="162" y="37"/>
                                <a:pt x="161" y="36"/>
                                <a:pt x="158" y="36"/>
                              </a:cubicBezTo>
                              <a:cubicBezTo>
                                <a:pt x="155" y="36"/>
                                <a:pt x="154" y="37"/>
                                <a:pt x="154" y="40"/>
                              </a:cubicBezTo>
                              <a:cubicBezTo>
                                <a:pt x="154" y="56"/>
                                <a:pt x="154" y="56"/>
                                <a:pt x="154" y="56"/>
                              </a:cubicBezTo>
                              <a:lnTo>
                                <a:pt x="145" y="56"/>
                              </a:lnTo>
                              <a:close/>
                              <a:moveTo>
                                <a:pt x="190" y="0"/>
                              </a:moveTo>
                              <a:cubicBezTo>
                                <a:pt x="184" y="0"/>
                                <a:pt x="181" y="4"/>
                                <a:pt x="181" y="8"/>
                              </a:cubicBezTo>
                              <a:cubicBezTo>
                                <a:pt x="181" y="56"/>
                                <a:pt x="181" y="56"/>
                                <a:pt x="181" y="56"/>
                              </a:cubicBezTo>
                              <a:cubicBezTo>
                                <a:pt x="181" y="61"/>
                                <a:pt x="184" y="65"/>
                                <a:pt x="190" y="65"/>
                              </a:cubicBezTo>
                              <a:cubicBezTo>
                                <a:pt x="214" y="65"/>
                                <a:pt x="214" y="65"/>
                                <a:pt x="214" y="65"/>
                              </a:cubicBezTo>
                              <a:cubicBezTo>
                                <a:pt x="219" y="65"/>
                                <a:pt x="223" y="61"/>
                                <a:pt x="223" y="56"/>
                              </a:cubicBezTo>
                              <a:cubicBezTo>
                                <a:pt x="223" y="8"/>
                                <a:pt x="223" y="8"/>
                                <a:pt x="223" y="8"/>
                              </a:cubicBezTo>
                              <a:cubicBezTo>
                                <a:pt x="223" y="4"/>
                                <a:pt x="219" y="0"/>
                                <a:pt x="214" y="0"/>
                              </a:cubicBezTo>
                              <a:lnTo>
                                <a:pt x="190" y="0"/>
                              </a:lnTo>
                              <a:close/>
                              <a:moveTo>
                                <a:pt x="190" y="8"/>
                              </a:moveTo>
                              <a:cubicBezTo>
                                <a:pt x="214" y="8"/>
                                <a:pt x="214" y="8"/>
                                <a:pt x="214" y="8"/>
                              </a:cubicBezTo>
                              <a:cubicBezTo>
                                <a:pt x="214" y="56"/>
                                <a:pt x="214" y="56"/>
                                <a:pt x="214" y="56"/>
                              </a:cubicBezTo>
                              <a:cubicBezTo>
                                <a:pt x="190" y="56"/>
                                <a:pt x="190" y="56"/>
                                <a:pt x="190" y="56"/>
                              </a:cubicBezTo>
                              <a:lnTo>
                                <a:pt x="190" y="8"/>
                              </a:lnTo>
                              <a:close/>
                              <a:moveTo>
                                <a:pt x="267" y="56"/>
                              </a:moveTo>
                              <a:cubicBezTo>
                                <a:pt x="267" y="0"/>
                                <a:pt x="267" y="0"/>
                                <a:pt x="267" y="0"/>
                              </a:cubicBezTo>
                              <a:cubicBezTo>
                                <a:pt x="246" y="0"/>
                                <a:pt x="246" y="0"/>
                                <a:pt x="246" y="0"/>
                              </a:cubicBezTo>
                              <a:cubicBezTo>
                                <a:pt x="244" y="0"/>
                                <a:pt x="242" y="1"/>
                                <a:pt x="242" y="4"/>
                              </a:cubicBezTo>
                              <a:cubicBezTo>
                                <a:pt x="242" y="7"/>
                                <a:pt x="244" y="8"/>
                                <a:pt x="246" y="8"/>
                              </a:cubicBezTo>
                              <a:cubicBezTo>
                                <a:pt x="258" y="8"/>
                                <a:pt x="258" y="8"/>
                                <a:pt x="258" y="8"/>
                              </a:cubicBezTo>
                              <a:cubicBezTo>
                                <a:pt x="258" y="56"/>
                                <a:pt x="258" y="56"/>
                                <a:pt x="258" y="56"/>
                              </a:cubicBezTo>
                              <a:cubicBezTo>
                                <a:pt x="246" y="56"/>
                                <a:pt x="246" y="56"/>
                                <a:pt x="246" y="56"/>
                              </a:cubicBezTo>
                              <a:cubicBezTo>
                                <a:pt x="244" y="56"/>
                                <a:pt x="242" y="58"/>
                                <a:pt x="242" y="61"/>
                              </a:cubicBezTo>
                              <a:cubicBezTo>
                                <a:pt x="242" y="64"/>
                                <a:pt x="244" y="65"/>
                                <a:pt x="246" y="65"/>
                              </a:cubicBezTo>
                              <a:cubicBezTo>
                                <a:pt x="279" y="65"/>
                                <a:pt x="279" y="65"/>
                                <a:pt x="279" y="65"/>
                              </a:cubicBezTo>
                              <a:cubicBezTo>
                                <a:pt x="281" y="65"/>
                                <a:pt x="283" y="64"/>
                                <a:pt x="283" y="61"/>
                              </a:cubicBezTo>
                              <a:cubicBezTo>
                                <a:pt x="283" y="40"/>
                                <a:pt x="283" y="40"/>
                                <a:pt x="283" y="40"/>
                              </a:cubicBezTo>
                              <a:cubicBezTo>
                                <a:pt x="283" y="37"/>
                                <a:pt x="283" y="36"/>
                                <a:pt x="279" y="36"/>
                              </a:cubicBezTo>
                              <a:cubicBezTo>
                                <a:pt x="276" y="36"/>
                                <a:pt x="275" y="37"/>
                                <a:pt x="275" y="40"/>
                              </a:cubicBezTo>
                              <a:cubicBezTo>
                                <a:pt x="275" y="56"/>
                                <a:pt x="275" y="56"/>
                                <a:pt x="275" y="56"/>
                              </a:cubicBezTo>
                              <a:lnTo>
                                <a:pt x="267" y="56"/>
                              </a:lnTo>
                              <a:close/>
                              <a:moveTo>
                                <a:pt x="310" y="0"/>
                              </a:moveTo>
                              <a:cubicBezTo>
                                <a:pt x="306" y="0"/>
                                <a:pt x="303" y="4"/>
                                <a:pt x="303" y="8"/>
                              </a:cubicBezTo>
                              <a:cubicBezTo>
                                <a:pt x="303" y="56"/>
                                <a:pt x="303" y="56"/>
                                <a:pt x="303" y="56"/>
                              </a:cubicBezTo>
                              <a:cubicBezTo>
                                <a:pt x="303" y="61"/>
                                <a:pt x="306" y="65"/>
                                <a:pt x="310" y="65"/>
                              </a:cubicBezTo>
                              <a:cubicBezTo>
                                <a:pt x="336" y="65"/>
                                <a:pt x="336" y="65"/>
                                <a:pt x="336" y="65"/>
                              </a:cubicBezTo>
                              <a:cubicBezTo>
                                <a:pt x="340" y="65"/>
                                <a:pt x="344" y="61"/>
                                <a:pt x="344" y="56"/>
                              </a:cubicBezTo>
                              <a:cubicBezTo>
                                <a:pt x="344" y="8"/>
                                <a:pt x="344" y="8"/>
                                <a:pt x="344" y="8"/>
                              </a:cubicBezTo>
                              <a:cubicBezTo>
                                <a:pt x="344" y="4"/>
                                <a:pt x="340" y="0"/>
                                <a:pt x="336" y="0"/>
                              </a:cubicBezTo>
                              <a:lnTo>
                                <a:pt x="310" y="0"/>
                              </a:lnTo>
                              <a:close/>
                              <a:moveTo>
                                <a:pt x="310" y="8"/>
                              </a:moveTo>
                              <a:cubicBezTo>
                                <a:pt x="336" y="8"/>
                                <a:pt x="336" y="8"/>
                                <a:pt x="336" y="8"/>
                              </a:cubicBezTo>
                              <a:cubicBezTo>
                                <a:pt x="336" y="56"/>
                                <a:pt x="336" y="56"/>
                                <a:pt x="336" y="56"/>
                              </a:cubicBezTo>
                              <a:cubicBezTo>
                                <a:pt x="310" y="56"/>
                                <a:pt x="310" y="56"/>
                                <a:pt x="310" y="56"/>
                              </a:cubicBezTo>
                              <a:lnTo>
                                <a:pt x="310" y="8"/>
                              </a:lnTo>
                              <a:close/>
                              <a:moveTo>
                                <a:pt x="388" y="56"/>
                              </a:moveTo>
                              <a:cubicBezTo>
                                <a:pt x="388" y="0"/>
                                <a:pt x="388" y="0"/>
                                <a:pt x="388" y="0"/>
                              </a:cubicBezTo>
                              <a:cubicBezTo>
                                <a:pt x="367" y="0"/>
                                <a:pt x="367" y="0"/>
                                <a:pt x="367" y="0"/>
                              </a:cubicBezTo>
                              <a:cubicBezTo>
                                <a:pt x="365" y="0"/>
                                <a:pt x="363" y="1"/>
                                <a:pt x="363" y="4"/>
                              </a:cubicBezTo>
                              <a:cubicBezTo>
                                <a:pt x="363" y="7"/>
                                <a:pt x="365" y="8"/>
                                <a:pt x="367" y="8"/>
                              </a:cubicBezTo>
                              <a:cubicBezTo>
                                <a:pt x="380" y="8"/>
                                <a:pt x="380" y="8"/>
                                <a:pt x="380" y="8"/>
                              </a:cubicBezTo>
                              <a:cubicBezTo>
                                <a:pt x="380" y="56"/>
                                <a:pt x="380" y="56"/>
                                <a:pt x="380" y="56"/>
                              </a:cubicBezTo>
                              <a:cubicBezTo>
                                <a:pt x="367" y="56"/>
                                <a:pt x="367" y="56"/>
                                <a:pt x="367" y="56"/>
                              </a:cubicBezTo>
                              <a:cubicBezTo>
                                <a:pt x="365" y="56"/>
                                <a:pt x="363" y="58"/>
                                <a:pt x="363" y="61"/>
                              </a:cubicBezTo>
                              <a:cubicBezTo>
                                <a:pt x="363" y="64"/>
                                <a:pt x="365" y="65"/>
                                <a:pt x="367" y="65"/>
                              </a:cubicBezTo>
                              <a:cubicBezTo>
                                <a:pt x="401" y="65"/>
                                <a:pt x="401" y="65"/>
                                <a:pt x="401" y="65"/>
                              </a:cubicBezTo>
                              <a:cubicBezTo>
                                <a:pt x="402" y="65"/>
                                <a:pt x="404" y="64"/>
                                <a:pt x="404" y="61"/>
                              </a:cubicBezTo>
                              <a:cubicBezTo>
                                <a:pt x="404" y="40"/>
                                <a:pt x="404" y="40"/>
                                <a:pt x="404" y="40"/>
                              </a:cubicBezTo>
                              <a:cubicBezTo>
                                <a:pt x="404" y="37"/>
                                <a:pt x="403" y="36"/>
                                <a:pt x="401" y="36"/>
                              </a:cubicBezTo>
                              <a:cubicBezTo>
                                <a:pt x="397" y="36"/>
                                <a:pt x="396" y="37"/>
                                <a:pt x="396" y="40"/>
                              </a:cubicBezTo>
                              <a:cubicBezTo>
                                <a:pt x="396" y="56"/>
                                <a:pt x="396" y="56"/>
                                <a:pt x="396" y="56"/>
                              </a:cubicBezTo>
                              <a:lnTo>
                                <a:pt x="388" y="56"/>
                              </a:lnTo>
                              <a:close/>
                              <a:moveTo>
                                <a:pt x="432" y="0"/>
                              </a:moveTo>
                              <a:cubicBezTo>
                                <a:pt x="428" y="0"/>
                                <a:pt x="423" y="4"/>
                                <a:pt x="423" y="8"/>
                              </a:cubicBezTo>
                              <a:cubicBezTo>
                                <a:pt x="423" y="56"/>
                                <a:pt x="423" y="56"/>
                                <a:pt x="423" y="56"/>
                              </a:cubicBezTo>
                              <a:cubicBezTo>
                                <a:pt x="423" y="61"/>
                                <a:pt x="427" y="65"/>
                                <a:pt x="432" y="65"/>
                              </a:cubicBezTo>
                              <a:cubicBezTo>
                                <a:pt x="457" y="65"/>
                                <a:pt x="457" y="65"/>
                                <a:pt x="457" y="65"/>
                              </a:cubicBezTo>
                              <a:cubicBezTo>
                                <a:pt x="461" y="65"/>
                                <a:pt x="465" y="61"/>
                                <a:pt x="465" y="56"/>
                              </a:cubicBezTo>
                              <a:cubicBezTo>
                                <a:pt x="465" y="8"/>
                                <a:pt x="465" y="8"/>
                                <a:pt x="465" y="8"/>
                              </a:cubicBezTo>
                              <a:cubicBezTo>
                                <a:pt x="465" y="4"/>
                                <a:pt x="461" y="0"/>
                                <a:pt x="457" y="0"/>
                              </a:cubicBezTo>
                              <a:lnTo>
                                <a:pt x="432" y="0"/>
                              </a:lnTo>
                              <a:close/>
                              <a:moveTo>
                                <a:pt x="432" y="8"/>
                              </a:moveTo>
                              <a:cubicBezTo>
                                <a:pt x="457" y="8"/>
                                <a:pt x="457" y="8"/>
                                <a:pt x="457" y="8"/>
                              </a:cubicBezTo>
                              <a:cubicBezTo>
                                <a:pt x="457" y="56"/>
                                <a:pt x="457" y="56"/>
                                <a:pt x="457" y="56"/>
                              </a:cubicBezTo>
                              <a:cubicBezTo>
                                <a:pt x="432" y="56"/>
                                <a:pt x="432" y="56"/>
                                <a:pt x="432" y="56"/>
                              </a:cubicBezTo>
                              <a:lnTo>
                                <a:pt x="432" y="8"/>
                              </a:lnTo>
                              <a:close/>
                              <a:moveTo>
                                <a:pt x="509" y="56"/>
                              </a:moveTo>
                              <a:cubicBezTo>
                                <a:pt x="509" y="0"/>
                                <a:pt x="509" y="0"/>
                                <a:pt x="509" y="0"/>
                              </a:cubicBezTo>
                              <a:cubicBezTo>
                                <a:pt x="488" y="0"/>
                                <a:pt x="488" y="0"/>
                                <a:pt x="488" y="0"/>
                              </a:cubicBezTo>
                              <a:cubicBezTo>
                                <a:pt x="486" y="0"/>
                                <a:pt x="484" y="1"/>
                                <a:pt x="484" y="4"/>
                              </a:cubicBezTo>
                              <a:cubicBezTo>
                                <a:pt x="484" y="7"/>
                                <a:pt x="486" y="8"/>
                                <a:pt x="488" y="8"/>
                              </a:cubicBezTo>
                              <a:cubicBezTo>
                                <a:pt x="500" y="8"/>
                                <a:pt x="500" y="8"/>
                                <a:pt x="500" y="8"/>
                              </a:cubicBezTo>
                              <a:cubicBezTo>
                                <a:pt x="500" y="56"/>
                                <a:pt x="500" y="56"/>
                                <a:pt x="500" y="56"/>
                              </a:cubicBezTo>
                              <a:cubicBezTo>
                                <a:pt x="488" y="56"/>
                                <a:pt x="488" y="56"/>
                                <a:pt x="488" y="56"/>
                              </a:cubicBezTo>
                              <a:cubicBezTo>
                                <a:pt x="486" y="56"/>
                                <a:pt x="484" y="58"/>
                                <a:pt x="484" y="61"/>
                              </a:cubicBezTo>
                              <a:cubicBezTo>
                                <a:pt x="484" y="64"/>
                                <a:pt x="486" y="65"/>
                                <a:pt x="488" y="65"/>
                              </a:cubicBezTo>
                              <a:cubicBezTo>
                                <a:pt x="521" y="65"/>
                                <a:pt x="521" y="65"/>
                                <a:pt x="521" y="65"/>
                              </a:cubicBezTo>
                              <a:cubicBezTo>
                                <a:pt x="524" y="65"/>
                                <a:pt x="526" y="64"/>
                                <a:pt x="526" y="61"/>
                              </a:cubicBezTo>
                              <a:cubicBezTo>
                                <a:pt x="526" y="40"/>
                                <a:pt x="526" y="40"/>
                                <a:pt x="526" y="40"/>
                              </a:cubicBezTo>
                              <a:cubicBezTo>
                                <a:pt x="526" y="37"/>
                                <a:pt x="525" y="36"/>
                                <a:pt x="521" y="36"/>
                              </a:cubicBezTo>
                              <a:cubicBezTo>
                                <a:pt x="519" y="36"/>
                                <a:pt x="517" y="37"/>
                                <a:pt x="517" y="40"/>
                              </a:cubicBezTo>
                              <a:cubicBezTo>
                                <a:pt x="517" y="56"/>
                                <a:pt x="517" y="56"/>
                                <a:pt x="517" y="56"/>
                              </a:cubicBezTo>
                              <a:lnTo>
                                <a:pt x="509" y="56"/>
                              </a:lnTo>
                              <a:close/>
                            </a:path>
                          </a:pathLst>
                        </a:custGeom>
                        <a:solidFill>
                          <a:schemeClr val="tx1">
                            <a:alpha val="3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srgbClr val="353535"/>
                            </a:solidFill>
                            <a:effectLst/>
                            <a:uLnTx/>
                            <a:uFillTx/>
                            <a:latin typeface="Segoe UI Semibold" panose="020B0702040204020203" pitchFamily="34" charset="0"/>
                            <a:ea typeface="+mn-ea"/>
                            <a:cs typeface="+mn-cs"/>
                          </a:endParaRPr>
                        </a:p>
                      </p:txBody>
                    </p:sp>
                    <p:sp>
                      <p:nvSpPr>
                        <p:cNvPr id="193" name="Freeform 89">
                          <a:extLst>
                            <a:ext uri="{FF2B5EF4-FFF2-40B4-BE49-F238E27FC236}">
                              <a16:creationId xmlns:a16="http://schemas.microsoft.com/office/drawing/2014/main" id="{30A49388-B8D7-418B-AA7B-5F79F4A9E7D9}"/>
                            </a:ext>
                          </a:extLst>
                        </p:cNvPr>
                        <p:cNvSpPr>
                          <a:spLocks noEditPoints="1"/>
                        </p:cNvSpPr>
                        <p:nvPr/>
                      </p:nvSpPr>
                      <p:spPr bwMode="auto">
                        <a:xfrm>
                          <a:off x="8240074" y="2350878"/>
                          <a:ext cx="1702503" cy="211421"/>
                        </a:xfrm>
                        <a:custGeom>
                          <a:avLst/>
                          <a:gdLst>
                            <a:gd name="T0" fmla="*/ 4 w 526"/>
                            <a:gd name="T1" fmla="*/ 0 h 65"/>
                            <a:gd name="T2" fmla="*/ 16 w 526"/>
                            <a:gd name="T3" fmla="*/ 8 h 65"/>
                            <a:gd name="T4" fmla="*/ 0 w 526"/>
                            <a:gd name="T5" fmla="*/ 61 h 65"/>
                            <a:gd name="T6" fmla="*/ 41 w 526"/>
                            <a:gd name="T7" fmla="*/ 61 h 65"/>
                            <a:gd name="T8" fmla="*/ 33 w 526"/>
                            <a:gd name="T9" fmla="*/ 40 h 65"/>
                            <a:gd name="T10" fmla="*/ 68 w 526"/>
                            <a:gd name="T11" fmla="*/ 0 h 65"/>
                            <a:gd name="T12" fmla="*/ 68 w 526"/>
                            <a:gd name="T13" fmla="*/ 65 h 65"/>
                            <a:gd name="T14" fmla="*/ 101 w 526"/>
                            <a:gd name="T15" fmla="*/ 8 h 65"/>
                            <a:gd name="T16" fmla="*/ 68 w 526"/>
                            <a:gd name="T17" fmla="*/ 8 h 65"/>
                            <a:gd name="T18" fmla="*/ 68 w 526"/>
                            <a:gd name="T19" fmla="*/ 56 h 65"/>
                            <a:gd name="T20" fmla="*/ 145 w 526"/>
                            <a:gd name="T21" fmla="*/ 0 h 65"/>
                            <a:gd name="T22" fmla="*/ 125 w 526"/>
                            <a:gd name="T23" fmla="*/ 8 h 65"/>
                            <a:gd name="T24" fmla="*/ 125 w 526"/>
                            <a:gd name="T25" fmla="*/ 56 h 65"/>
                            <a:gd name="T26" fmla="*/ 158 w 526"/>
                            <a:gd name="T27" fmla="*/ 65 h 65"/>
                            <a:gd name="T28" fmla="*/ 158 w 526"/>
                            <a:gd name="T29" fmla="*/ 36 h 65"/>
                            <a:gd name="T30" fmla="*/ 145 w 526"/>
                            <a:gd name="T31" fmla="*/ 56 h 65"/>
                            <a:gd name="T32" fmla="*/ 181 w 526"/>
                            <a:gd name="T33" fmla="*/ 56 h 65"/>
                            <a:gd name="T34" fmla="*/ 223 w 526"/>
                            <a:gd name="T35" fmla="*/ 56 h 65"/>
                            <a:gd name="T36" fmla="*/ 190 w 526"/>
                            <a:gd name="T37" fmla="*/ 0 h 65"/>
                            <a:gd name="T38" fmla="*/ 214 w 526"/>
                            <a:gd name="T39" fmla="*/ 56 h 65"/>
                            <a:gd name="T40" fmla="*/ 267 w 526"/>
                            <a:gd name="T41" fmla="*/ 56 h 65"/>
                            <a:gd name="T42" fmla="*/ 242 w 526"/>
                            <a:gd name="T43" fmla="*/ 4 h 65"/>
                            <a:gd name="T44" fmla="*/ 258 w 526"/>
                            <a:gd name="T45" fmla="*/ 56 h 65"/>
                            <a:gd name="T46" fmla="*/ 246 w 526"/>
                            <a:gd name="T47" fmla="*/ 65 h 65"/>
                            <a:gd name="T48" fmla="*/ 283 w 526"/>
                            <a:gd name="T49" fmla="*/ 40 h 65"/>
                            <a:gd name="T50" fmla="*/ 275 w 526"/>
                            <a:gd name="T51" fmla="*/ 56 h 65"/>
                            <a:gd name="T52" fmla="*/ 303 w 526"/>
                            <a:gd name="T53" fmla="*/ 8 h 65"/>
                            <a:gd name="T54" fmla="*/ 336 w 526"/>
                            <a:gd name="T55" fmla="*/ 65 h 65"/>
                            <a:gd name="T56" fmla="*/ 336 w 526"/>
                            <a:gd name="T57" fmla="*/ 0 h 65"/>
                            <a:gd name="T58" fmla="*/ 336 w 526"/>
                            <a:gd name="T59" fmla="*/ 8 h 65"/>
                            <a:gd name="T60" fmla="*/ 310 w 526"/>
                            <a:gd name="T61" fmla="*/ 8 h 65"/>
                            <a:gd name="T62" fmla="*/ 367 w 526"/>
                            <a:gd name="T63" fmla="*/ 0 h 65"/>
                            <a:gd name="T64" fmla="*/ 380 w 526"/>
                            <a:gd name="T65" fmla="*/ 8 h 65"/>
                            <a:gd name="T66" fmla="*/ 363 w 526"/>
                            <a:gd name="T67" fmla="*/ 61 h 65"/>
                            <a:gd name="T68" fmla="*/ 404 w 526"/>
                            <a:gd name="T69" fmla="*/ 61 h 65"/>
                            <a:gd name="T70" fmla="*/ 396 w 526"/>
                            <a:gd name="T71" fmla="*/ 40 h 65"/>
                            <a:gd name="T72" fmla="*/ 432 w 526"/>
                            <a:gd name="T73" fmla="*/ 0 h 65"/>
                            <a:gd name="T74" fmla="*/ 432 w 526"/>
                            <a:gd name="T75" fmla="*/ 65 h 65"/>
                            <a:gd name="T76" fmla="*/ 465 w 526"/>
                            <a:gd name="T77" fmla="*/ 8 h 65"/>
                            <a:gd name="T78" fmla="*/ 432 w 526"/>
                            <a:gd name="T79" fmla="*/ 8 h 65"/>
                            <a:gd name="T80" fmla="*/ 432 w 526"/>
                            <a:gd name="T81" fmla="*/ 56 h 65"/>
                            <a:gd name="T82" fmla="*/ 509 w 526"/>
                            <a:gd name="T83" fmla="*/ 0 h 65"/>
                            <a:gd name="T84" fmla="*/ 488 w 526"/>
                            <a:gd name="T85" fmla="*/ 8 h 65"/>
                            <a:gd name="T86" fmla="*/ 488 w 526"/>
                            <a:gd name="T87" fmla="*/ 56 h 65"/>
                            <a:gd name="T88" fmla="*/ 521 w 526"/>
                            <a:gd name="T89" fmla="*/ 65 h 65"/>
                            <a:gd name="T90" fmla="*/ 521 w 526"/>
                            <a:gd name="T91" fmla="*/ 36 h 65"/>
                            <a:gd name="T92" fmla="*/ 509 w 526"/>
                            <a:gd name="T93" fmla="*/ 5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26" h="65">
                              <a:moveTo>
                                <a:pt x="25" y="56"/>
                              </a:moveTo>
                              <a:cubicBezTo>
                                <a:pt x="25" y="0"/>
                                <a:pt x="25" y="0"/>
                                <a:pt x="25" y="0"/>
                              </a:cubicBezTo>
                              <a:cubicBezTo>
                                <a:pt x="4" y="0"/>
                                <a:pt x="4" y="0"/>
                                <a:pt x="4" y="0"/>
                              </a:cubicBezTo>
                              <a:cubicBezTo>
                                <a:pt x="1" y="0"/>
                                <a:pt x="0" y="1"/>
                                <a:pt x="0" y="4"/>
                              </a:cubicBezTo>
                              <a:cubicBezTo>
                                <a:pt x="0" y="7"/>
                                <a:pt x="1" y="8"/>
                                <a:pt x="4" y="8"/>
                              </a:cubicBezTo>
                              <a:cubicBezTo>
                                <a:pt x="16" y="8"/>
                                <a:pt x="16" y="8"/>
                                <a:pt x="16" y="8"/>
                              </a:cubicBezTo>
                              <a:cubicBezTo>
                                <a:pt x="16" y="56"/>
                                <a:pt x="16" y="56"/>
                                <a:pt x="16" y="56"/>
                              </a:cubicBezTo>
                              <a:cubicBezTo>
                                <a:pt x="4" y="56"/>
                                <a:pt x="4" y="56"/>
                                <a:pt x="4" y="56"/>
                              </a:cubicBezTo>
                              <a:cubicBezTo>
                                <a:pt x="1" y="56"/>
                                <a:pt x="0" y="58"/>
                                <a:pt x="0" y="61"/>
                              </a:cubicBezTo>
                              <a:cubicBezTo>
                                <a:pt x="0" y="64"/>
                                <a:pt x="1" y="65"/>
                                <a:pt x="4" y="65"/>
                              </a:cubicBezTo>
                              <a:cubicBezTo>
                                <a:pt x="37" y="65"/>
                                <a:pt x="37" y="65"/>
                                <a:pt x="37" y="65"/>
                              </a:cubicBezTo>
                              <a:cubicBezTo>
                                <a:pt x="39" y="65"/>
                                <a:pt x="41" y="64"/>
                                <a:pt x="41" y="61"/>
                              </a:cubicBezTo>
                              <a:cubicBezTo>
                                <a:pt x="41" y="40"/>
                                <a:pt x="41" y="40"/>
                                <a:pt x="41" y="40"/>
                              </a:cubicBezTo>
                              <a:cubicBezTo>
                                <a:pt x="41" y="37"/>
                                <a:pt x="40" y="36"/>
                                <a:pt x="37" y="36"/>
                              </a:cubicBezTo>
                              <a:cubicBezTo>
                                <a:pt x="33" y="36"/>
                                <a:pt x="33" y="37"/>
                                <a:pt x="33" y="40"/>
                              </a:cubicBezTo>
                              <a:cubicBezTo>
                                <a:pt x="33" y="56"/>
                                <a:pt x="33" y="56"/>
                                <a:pt x="33" y="56"/>
                              </a:cubicBezTo>
                              <a:lnTo>
                                <a:pt x="25" y="56"/>
                              </a:lnTo>
                              <a:close/>
                              <a:moveTo>
                                <a:pt x="68" y="0"/>
                              </a:moveTo>
                              <a:cubicBezTo>
                                <a:pt x="64" y="0"/>
                                <a:pt x="60" y="4"/>
                                <a:pt x="60" y="8"/>
                              </a:cubicBezTo>
                              <a:cubicBezTo>
                                <a:pt x="60" y="56"/>
                                <a:pt x="60" y="56"/>
                                <a:pt x="60" y="56"/>
                              </a:cubicBezTo>
                              <a:cubicBezTo>
                                <a:pt x="60" y="61"/>
                                <a:pt x="64" y="65"/>
                                <a:pt x="68" y="65"/>
                              </a:cubicBezTo>
                              <a:cubicBezTo>
                                <a:pt x="93" y="65"/>
                                <a:pt x="93" y="65"/>
                                <a:pt x="93" y="65"/>
                              </a:cubicBezTo>
                              <a:cubicBezTo>
                                <a:pt x="98" y="65"/>
                                <a:pt x="101" y="61"/>
                                <a:pt x="101" y="56"/>
                              </a:cubicBezTo>
                              <a:cubicBezTo>
                                <a:pt x="101" y="8"/>
                                <a:pt x="101" y="8"/>
                                <a:pt x="101" y="8"/>
                              </a:cubicBezTo>
                              <a:cubicBezTo>
                                <a:pt x="101" y="4"/>
                                <a:pt x="98" y="0"/>
                                <a:pt x="93" y="0"/>
                              </a:cubicBezTo>
                              <a:lnTo>
                                <a:pt x="68" y="0"/>
                              </a:lnTo>
                              <a:close/>
                              <a:moveTo>
                                <a:pt x="68" y="8"/>
                              </a:moveTo>
                              <a:cubicBezTo>
                                <a:pt x="93" y="8"/>
                                <a:pt x="93" y="8"/>
                                <a:pt x="93" y="8"/>
                              </a:cubicBezTo>
                              <a:cubicBezTo>
                                <a:pt x="93" y="56"/>
                                <a:pt x="93" y="56"/>
                                <a:pt x="93" y="56"/>
                              </a:cubicBezTo>
                              <a:cubicBezTo>
                                <a:pt x="68" y="56"/>
                                <a:pt x="68" y="56"/>
                                <a:pt x="68" y="56"/>
                              </a:cubicBezTo>
                              <a:lnTo>
                                <a:pt x="68" y="8"/>
                              </a:lnTo>
                              <a:close/>
                              <a:moveTo>
                                <a:pt x="145" y="56"/>
                              </a:moveTo>
                              <a:cubicBezTo>
                                <a:pt x="145" y="0"/>
                                <a:pt x="145" y="0"/>
                                <a:pt x="145" y="0"/>
                              </a:cubicBezTo>
                              <a:cubicBezTo>
                                <a:pt x="125" y="0"/>
                                <a:pt x="125" y="0"/>
                                <a:pt x="125" y="0"/>
                              </a:cubicBezTo>
                              <a:cubicBezTo>
                                <a:pt x="123" y="0"/>
                                <a:pt x="120" y="1"/>
                                <a:pt x="120" y="4"/>
                              </a:cubicBezTo>
                              <a:cubicBezTo>
                                <a:pt x="120" y="7"/>
                                <a:pt x="123" y="8"/>
                                <a:pt x="125" y="8"/>
                              </a:cubicBezTo>
                              <a:cubicBezTo>
                                <a:pt x="137" y="8"/>
                                <a:pt x="137" y="8"/>
                                <a:pt x="137" y="8"/>
                              </a:cubicBezTo>
                              <a:cubicBezTo>
                                <a:pt x="137" y="56"/>
                                <a:pt x="137" y="56"/>
                                <a:pt x="137" y="56"/>
                              </a:cubicBezTo>
                              <a:cubicBezTo>
                                <a:pt x="125" y="56"/>
                                <a:pt x="125" y="56"/>
                                <a:pt x="125" y="56"/>
                              </a:cubicBezTo>
                              <a:cubicBezTo>
                                <a:pt x="123" y="56"/>
                                <a:pt x="120" y="58"/>
                                <a:pt x="120" y="61"/>
                              </a:cubicBezTo>
                              <a:cubicBezTo>
                                <a:pt x="120" y="64"/>
                                <a:pt x="123" y="65"/>
                                <a:pt x="125" y="65"/>
                              </a:cubicBezTo>
                              <a:cubicBezTo>
                                <a:pt x="158" y="65"/>
                                <a:pt x="158" y="65"/>
                                <a:pt x="158" y="65"/>
                              </a:cubicBezTo>
                              <a:cubicBezTo>
                                <a:pt x="160" y="65"/>
                                <a:pt x="162" y="64"/>
                                <a:pt x="162" y="61"/>
                              </a:cubicBezTo>
                              <a:cubicBezTo>
                                <a:pt x="162" y="40"/>
                                <a:pt x="162" y="40"/>
                                <a:pt x="162" y="40"/>
                              </a:cubicBezTo>
                              <a:cubicBezTo>
                                <a:pt x="162" y="37"/>
                                <a:pt x="161" y="36"/>
                                <a:pt x="158" y="36"/>
                              </a:cubicBezTo>
                              <a:cubicBezTo>
                                <a:pt x="155" y="36"/>
                                <a:pt x="154" y="37"/>
                                <a:pt x="154" y="40"/>
                              </a:cubicBezTo>
                              <a:cubicBezTo>
                                <a:pt x="154" y="56"/>
                                <a:pt x="154" y="56"/>
                                <a:pt x="154" y="56"/>
                              </a:cubicBezTo>
                              <a:lnTo>
                                <a:pt x="145" y="56"/>
                              </a:lnTo>
                              <a:close/>
                              <a:moveTo>
                                <a:pt x="190" y="0"/>
                              </a:moveTo>
                              <a:cubicBezTo>
                                <a:pt x="184" y="0"/>
                                <a:pt x="181" y="4"/>
                                <a:pt x="181" y="8"/>
                              </a:cubicBezTo>
                              <a:cubicBezTo>
                                <a:pt x="181" y="56"/>
                                <a:pt x="181" y="56"/>
                                <a:pt x="181" y="56"/>
                              </a:cubicBezTo>
                              <a:cubicBezTo>
                                <a:pt x="181" y="61"/>
                                <a:pt x="184" y="65"/>
                                <a:pt x="190" y="65"/>
                              </a:cubicBezTo>
                              <a:cubicBezTo>
                                <a:pt x="214" y="65"/>
                                <a:pt x="214" y="65"/>
                                <a:pt x="214" y="65"/>
                              </a:cubicBezTo>
                              <a:cubicBezTo>
                                <a:pt x="219" y="65"/>
                                <a:pt x="223" y="61"/>
                                <a:pt x="223" y="56"/>
                              </a:cubicBezTo>
                              <a:cubicBezTo>
                                <a:pt x="223" y="8"/>
                                <a:pt x="223" y="8"/>
                                <a:pt x="223" y="8"/>
                              </a:cubicBezTo>
                              <a:cubicBezTo>
                                <a:pt x="223" y="4"/>
                                <a:pt x="219" y="0"/>
                                <a:pt x="214" y="0"/>
                              </a:cubicBezTo>
                              <a:lnTo>
                                <a:pt x="190" y="0"/>
                              </a:lnTo>
                              <a:close/>
                              <a:moveTo>
                                <a:pt x="190" y="8"/>
                              </a:moveTo>
                              <a:cubicBezTo>
                                <a:pt x="214" y="8"/>
                                <a:pt x="214" y="8"/>
                                <a:pt x="214" y="8"/>
                              </a:cubicBezTo>
                              <a:cubicBezTo>
                                <a:pt x="214" y="56"/>
                                <a:pt x="214" y="56"/>
                                <a:pt x="214" y="56"/>
                              </a:cubicBezTo>
                              <a:cubicBezTo>
                                <a:pt x="190" y="56"/>
                                <a:pt x="190" y="56"/>
                                <a:pt x="190" y="56"/>
                              </a:cubicBezTo>
                              <a:lnTo>
                                <a:pt x="190" y="8"/>
                              </a:lnTo>
                              <a:close/>
                              <a:moveTo>
                                <a:pt x="267" y="56"/>
                              </a:moveTo>
                              <a:cubicBezTo>
                                <a:pt x="267" y="0"/>
                                <a:pt x="267" y="0"/>
                                <a:pt x="267" y="0"/>
                              </a:cubicBezTo>
                              <a:cubicBezTo>
                                <a:pt x="246" y="0"/>
                                <a:pt x="246" y="0"/>
                                <a:pt x="246" y="0"/>
                              </a:cubicBezTo>
                              <a:cubicBezTo>
                                <a:pt x="244" y="0"/>
                                <a:pt x="242" y="1"/>
                                <a:pt x="242" y="4"/>
                              </a:cubicBezTo>
                              <a:cubicBezTo>
                                <a:pt x="242" y="7"/>
                                <a:pt x="244" y="8"/>
                                <a:pt x="246" y="8"/>
                              </a:cubicBezTo>
                              <a:cubicBezTo>
                                <a:pt x="258" y="8"/>
                                <a:pt x="258" y="8"/>
                                <a:pt x="258" y="8"/>
                              </a:cubicBezTo>
                              <a:cubicBezTo>
                                <a:pt x="258" y="56"/>
                                <a:pt x="258" y="56"/>
                                <a:pt x="258" y="56"/>
                              </a:cubicBezTo>
                              <a:cubicBezTo>
                                <a:pt x="246" y="56"/>
                                <a:pt x="246" y="56"/>
                                <a:pt x="246" y="56"/>
                              </a:cubicBezTo>
                              <a:cubicBezTo>
                                <a:pt x="244" y="56"/>
                                <a:pt x="242" y="58"/>
                                <a:pt x="242" y="61"/>
                              </a:cubicBezTo>
                              <a:cubicBezTo>
                                <a:pt x="242" y="64"/>
                                <a:pt x="244" y="65"/>
                                <a:pt x="246" y="65"/>
                              </a:cubicBezTo>
                              <a:cubicBezTo>
                                <a:pt x="279" y="65"/>
                                <a:pt x="279" y="65"/>
                                <a:pt x="279" y="65"/>
                              </a:cubicBezTo>
                              <a:cubicBezTo>
                                <a:pt x="281" y="65"/>
                                <a:pt x="283" y="64"/>
                                <a:pt x="283" y="61"/>
                              </a:cubicBezTo>
                              <a:cubicBezTo>
                                <a:pt x="283" y="40"/>
                                <a:pt x="283" y="40"/>
                                <a:pt x="283" y="40"/>
                              </a:cubicBezTo>
                              <a:cubicBezTo>
                                <a:pt x="283" y="37"/>
                                <a:pt x="283" y="36"/>
                                <a:pt x="279" y="36"/>
                              </a:cubicBezTo>
                              <a:cubicBezTo>
                                <a:pt x="276" y="36"/>
                                <a:pt x="275" y="37"/>
                                <a:pt x="275" y="40"/>
                              </a:cubicBezTo>
                              <a:cubicBezTo>
                                <a:pt x="275" y="56"/>
                                <a:pt x="275" y="56"/>
                                <a:pt x="275" y="56"/>
                              </a:cubicBezTo>
                              <a:lnTo>
                                <a:pt x="267" y="56"/>
                              </a:lnTo>
                              <a:close/>
                              <a:moveTo>
                                <a:pt x="310" y="0"/>
                              </a:moveTo>
                              <a:cubicBezTo>
                                <a:pt x="306" y="0"/>
                                <a:pt x="303" y="4"/>
                                <a:pt x="303" y="8"/>
                              </a:cubicBezTo>
                              <a:cubicBezTo>
                                <a:pt x="303" y="56"/>
                                <a:pt x="303" y="56"/>
                                <a:pt x="303" y="56"/>
                              </a:cubicBezTo>
                              <a:cubicBezTo>
                                <a:pt x="303" y="61"/>
                                <a:pt x="306" y="65"/>
                                <a:pt x="310" y="65"/>
                              </a:cubicBezTo>
                              <a:cubicBezTo>
                                <a:pt x="336" y="65"/>
                                <a:pt x="336" y="65"/>
                                <a:pt x="336" y="65"/>
                              </a:cubicBezTo>
                              <a:cubicBezTo>
                                <a:pt x="340" y="65"/>
                                <a:pt x="344" y="61"/>
                                <a:pt x="344" y="56"/>
                              </a:cubicBezTo>
                              <a:cubicBezTo>
                                <a:pt x="344" y="8"/>
                                <a:pt x="344" y="8"/>
                                <a:pt x="344" y="8"/>
                              </a:cubicBezTo>
                              <a:cubicBezTo>
                                <a:pt x="344" y="4"/>
                                <a:pt x="340" y="0"/>
                                <a:pt x="336" y="0"/>
                              </a:cubicBezTo>
                              <a:lnTo>
                                <a:pt x="310" y="0"/>
                              </a:lnTo>
                              <a:close/>
                              <a:moveTo>
                                <a:pt x="310" y="8"/>
                              </a:moveTo>
                              <a:cubicBezTo>
                                <a:pt x="336" y="8"/>
                                <a:pt x="336" y="8"/>
                                <a:pt x="336" y="8"/>
                              </a:cubicBezTo>
                              <a:cubicBezTo>
                                <a:pt x="336" y="56"/>
                                <a:pt x="336" y="56"/>
                                <a:pt x="336" y="56"/>
                              </a:cubicBezTo>
                              <a:cubicBezTo>
                                <a:pt x="310" y="56"/>
                                <a:pt x="310" y="56"/>
                                <a:pt x="310" y="56"/>
                              </a:cubicBezTo>
                              <a:lnTo>
                                <a:pt x="310" y="8"/>
                              </a:lnTo>
                              <a:close/>
                              <a:moveTo>
                                <a:pt x="388" y="56"/>
                              </a:moveTo>
                              <a:cubicBezTo>
                                <a:pt x="388" y="0"/>
                                <a:pt x="388" y="0"/>
                                <a:pt x="388" y="0"/>
                              </a:cubicBezTo>
                              <a:cubicBezTo>
                                <a:pt x="367" y="0"/>
                                <a:pt x="367" y="0"/>
                                <a:pt x="367" y="0"/>
                              </a:cubicBezTo>
                              <a:cubicBezTo>
                                <a:pt x="365" y="0"/>
                                <a:pt x="363" y="1"/>
                                <a:pt x="363" y="4"/>
                              </a:cubicBezTo>
                              <a:cubicBezTo>
                                <a:pt x="363" y="7"/>
                                <a:pt x="365" y="8"/>
                                <a:pt x="367" y="8"/>
                              </a:cubicBezTo>
                              <a:cubicBezTo>
                                <a:pt x="380" y="8"/>
                                <a:pt x="380" y="8"/>
                                <a:pt x="380" y="8"/>
                              </a:cubicBezTo>
                              <a:cubicBezTo>
                                <a:pt x="380" y="56"/>
                                <a:pt x="380" y="56"/>
                                <a:pt x="380" y="56"/>
                              </a:cubicBezTo>
                              <a:cubicBezTo>
                                <a:pt x="367" y="56"/>
                                <a:pt x="367" y="56"/>
                                <a:pt x="367" y="56"/>
                              </a:cubicBezTo>
                              <a:cubicBezTo>
                                <a:pt x="365" y="56"/>
                                <a:pt x="363" y="58"/>
                                <a:pt x="363" y="61"/>
                              </a:cubicBezTo>
                              <a:cubicBezTo>
                                <a:pt x="363" y="64"/>
                                <a:pt x="365" y="65"/>
                                <a:pt x="367" y="65"/>
                              </a:cubicBezTo>
                              <a:cubicBezTo>
                                <a:pt x="401" y="65"/>
                                <a:pt x="401" y="65"/>
                                <a:pt x="401" y="65"/>
                              </a:cubicBezTo>
                              <a:cubicBezTo>
                                <a:pt x="402" y="65"/>
                                <a:pt x="404" y="64"/>
                                <a:pt x="404" y="61"/>
                              </a:cubicBezTo>
                              <a:cubicBezTo>
                                <a:pt x="404" y="40"/>
                                <a:pt x="404" y="40"/>
                                <a:pt x="404" y="40"/>
                              </a:cubicBezTo>
                              <a:cubicBezTo>
                                <a:pt x="404" y="37"/>
                                <a:pt x="403" y="36"/>
                                <a:pt x="401" y="36"/>
                              </a:cubicBezTo>
                              <a:cubicBezTo>
                                <a:pt x="397" y="36"/>
                                <a:pt x="396" y="37"/>
                                <a:pt x="396" y="40"/>
                              </a:cubicBezTo>
                              <a:cubicBezTo>
                                <a:pt x="396" y="56"/>
                                <a:pt x="396" y="56"/>
                                <a:pt x="396" y="56"/>
                              </a:cubicBezTo>
                              <a:lnTo>
                                <a:pt x="388" y="56"/>
                              </a:lnTo>
                              <a:close/>
                              <a:moveTo>
                                <a:pt x="432" y="0"/>
                              </a:moveTo>
                              <a:cubicBezTo>
                                <a:pt x="428" y="0"/>
                                <a:pt x="423" y="4"/>
                                <a:pt x="423" y="8"/>
                              </a:cubicBezTo>
                              <a:cubicBezTo>
                                <a:pt x="423" y="56"/>
                                <a:pt x="423" y="56"/>
                                <a:pt x="423" y="56"/>
                              </a:cubicBezTo>
                              <a:cubicBezTo>
                                <a:pt x="423" y="61"/>
                                <a:pt x="427" y="65"/>
                                <a:pt x="432" y="65"/>
                              </a:cubicBezTo>
                              <a:cubicBezTo>
                                <a:pt x="457" y="65"/>
                                <a:pt x="457" y="65"/>
                                <a:pt x="457" y="65"/>
                              </a:cubicBezTo>
                              <a:cubicBezTo>
                                <a:pt x="461" y="65"/>
                                <a:pt x="465" y="61"/>
                                <a:pt x="465" y="56"/>
                              </a:cubicBezTo>
                              <a:cubicBezTo>
                                <a:pt x="465" y="8"/>
                                <a:pt x="465" y="8"/>
                                <a:pt x="465" y="8"/>
                              </a:cubicBezTo>
                              <a:cubicBezTo>
                                <a:pt x="465" y="4"/>
                                <a:pt x="461" y="0"/>
                                <a:pt x="457" y="0"/>
                              </a:cubicBezTo>
                              <a:lnTo>
                                <a:pt x="432" y="0"/>
                              </a:lnTo>
                              <a:close/>
                              <a:moveTo>
                                <a:pt x="432" y="8"/>
                              </a:moveTo>
                              <a:cubicBezTo>
                                <a:pt x="457" y="8"/>
                                <a:pt x="457" y="8"/>
                                <a:pt x="457" y="8"/>
                              </a:cubicBezTo>
                              <a:cubicBezTo>
                                <a:pt x="457" y="56"/>
                                <a:pt x="457" y="56"/>
                                <a:pt x="457" y="56"/>
                              </a:cubicBezTo>
                              <a:cubicBezTo>
                                <a:pt x="432" y="56"/>
                                <a:pt x="432" y="56"/>
                                <a:pt x="432" y="56"/>
                              </a:cubicBezTo>
                              <a:lnTo>
                                <a:pt x="432" y="8"/>
                              </a:lnTo>
                              <a:close/>
                              <a:moveTo>
                                <a:pt x="509" y="56"/>
                              </a:moveTo>
                              <a:cubicBezTo>
                                <a:pt x="509" y="0"/>
                                <a:pt x="509" y="0"/>
                                <a:pt x="509" y="0"/>
                              </a:cubicBezTo>
                              <a:cubicBezTo>
                                <a:pt x="488" y="0"/>
                                <a:pt x="488" y="0"/>
                                <a:pt x="488" y="0"/>
                              </a:cubicBezTo>
                              <a:cubicBezTo>
                                <a:pt x="486" y="0"/>
                                <a:pt x="484" y="1"/>
                                <a:pt x="484" y="4"/>
                              </a:cubicBezTo>
                              <a:cubicBezTo>
                                <a:pt x="484" y="7"/>
                                <a:pt x="486" y="8"/>
                                <a:pt x="488" y="8"/>
                              </a:cubicBezTo>
                              <a:cubicBezTo>
                                <a:pt x="500" y="8"/>
                                <a:pt x="500" y="8"/>
                                <a:pt x="500" y="8"/>
                              </a:cubicBezTo>
                              <a:cubicBezTo>
                                <a:pt x="500" y="56"/>
                                <a:pt x="500" y="56"/>
                                <a:pt x="500" y="56"/>
                              </a:cubicBezTo>
                              <a:cubicBezTo>
                                <a:pt x="488" y="56"/>
                                <a:pt x="488" y="56"/>
                                <a:pt x="488" y="56"/>
                              </a:cubicBezTo>
                              <a:cubicBezTo>
                                <a:pt x="486" y="56"/>
                                <a:pt x="484" y="58"/>
                                <a:pt x="484" y="61"/>
                              </a:cubicBezTo>
                              <a:cubicBezTo>
                                <a:pt x="484" y="64"/>
                                <a:pt x="486" y="65"/>
                                <a:pt x="488" y="65"/>
                              </a:cubicBezTo>
                              <a:cubicBezTo>
                                <a:pt x="521" y="65"/>
                                <a:pt x="521" y="65"/>
                                <a:pt x="521" y="65"/>
                              </a:cubicBezTo>
                              <a:cubicBezTo>
                                <a:pt x="524" y="65"/>
                                <a:pt x="526" y="64"/>
                                <a:pt x="526" y="61"/>
                              </a:cubicBezTo>
                              <a:cubicBezTo>
                                <a:pt x="526" y="40"/>
                                <a:pt x="526" y="40"/>
                                <a:pt x="526" y="40"/>
                              </a:cubicBezTo>
                              <a:cubicBezTo>
                                <a:pt x="526" y="37"/>
                                <a:pt x="525" y="36"/>
                                <a:pt x="521" y="36"/>
                              </a:cubicBezTo>
                              <a:cubicBezTo>
                                <a:pt x="519" y="36"/>
                                <a:pt x="517" y="37"/>
                                <a:pt x="517" y="40"/>
                              </a:cubicBezTo>
                              <a:cubicBezTo>
                                <a:pt x="517" y="56"/>
                                <a:pt x="517" y="56"/>
                                <a:pt x="517" y="56"/>
                              </a:cubicBezTo>
                              <a:lnTo>
                                <a:pt x="509" y="56"/>
                              </a:lnTo>
                              <a:close/>
                            </a:path>
                          </a:pathLst>
                        </a:custGeom>
                        <a:solidFill>
                          <a:schemeClr val="tx1">
                            <a:alpha val="3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srgbClr val="353535"/>
                            </a:solidFill>
                            <a:effectLst/>
                            <a:uLnTx/>
                            <a:uFillTx/>
                            <a:latin typeface="Segoe UI Semibold" panose="020B0702040204020203" pitchFamily="34" charset="0"/>
                            <a:ea typeface="+mn-ea"/>
                            <a:cs typeface="+mn-cs"/>
                          </a:endParaRPr>
                        </a:p>
                      </p:txBody>
                    </p:sp>
                  </p:grpSp>
                  <p:grpSp>
                    <p:nvGrpSpPr>
                      <p:cNvPr id="180" name="Group 179">
                        <a:extLst>
                          <a:ext uri="{FF2B5EF4-FFF2-40B4-BE49-F238E27FC236}">
                            <a16:creationId xmlns:a16="http://schemas.microsoft.com/office/drawing/2014/main" id="{B9C82D78-89A9-4D34-BAF0-CC64619E96C4}"/>
                          </a:ext>
                        </a:extLst>
                      </p:cNvPr>
                      <p:cNvGrpSpPr/>
                      <p:nvPr/>
                    </p:nvGrpSpPr>
                    <p:grpSpPr>
                      <a:xfrm>
                        <a:off x="6448489" y="4053195"/>
                        <a:ext cx="3494088" cy="205860"/>
                        <a:chOff x="6448489" y="3923399"/>
                        <a:chExt cx="3494088" cy="205860"/>
                      </a:xfrm>
                    </p:grpSpPr>
                    <p:sp>
                      <p:nvSpPr>
                        <p:cNvPr id="190" name="Freeform 87">
                          <a:extLst>
                            <a:ext uri="{FF2B5EF4-FFF2-40B4-BE49-F238E27FC236}">
                              <a16:creationId xmlns:a16="http://schemas.microsoft.com/office/drawing/2014/main" id="{51C6189E-DCA0-40F0-AB1E-960F87A82B0D}"/>
                            </a:ext>
                          </a:extLst>
                        </p:cNvPr>
                        <p:cNvSpPr>
                          <a:spLocks noEditPoints="1"/>
                        </p:cNvSpPr>
                        <p:nvPr/>
                      </p:nvSpPr>
                      <p:spPr bwMode="auto">
                        <a:xfrm>
                          <a:off x="6448489" y="3923399"/>
                          <a:ext cx="1702503" cy="205860"/>
                        </a:xfrm>
                        <a:custGeom>
                          <a:avLst/>
                          <a:gdLst>
                            <a:gd name="T0" fmla="*/ 4 w 526"/>
                            <a:gd name="T1" fmla="*/ 0 h 65"/>
                            <a:gd name="T2" fmla="*/ 16 w 526"/>
                            <a:gd name="T3" fmla="*/ 8 h 65"/>
                            <a:gd name="T4" fmla="*/ 0 w 526"/>
                            <a:gd name="T5" fmla="*/ 61 h 65"/>
                            <a:gd name="T6" fmla="*/ 41 w 526"/>
                            <a:gd name="T7" fmla="*/ 61 h 65"/>
                            <a:gd name="T8" fmla="*/ 33 w 526"/>
                            <a:gd name="T9" fmla="*/ 39 h 65"/>
                            <a:gd name="T10" fmla="*/ 68 w 526"/>
                            <a:gd name="T11" fmla="*/ 0 h 65"/>
                            <a:gd name="T12" fmla="*/ 68 w 526"/>
                            <a:gd name="T13" fmla="*/ 65 h 65"/>
                            <a:gd name="T14" fmla="*/ 101 w 526"/>
                            <a:gd name="T15" fmla="*/ 8 h 65"/>
                            <a:gd name="T16" fmla="*/ 68 w 526"/>
                            <a:gd name="T17" fmla="*/ 8 h 65"/>
                            <a:gd name="T18" fmla="*/ 68 w 526"/>
                            <a:gd name="T19" fmla="*/ 57 h 65"/>
                            <a:gd name="T20" fmla="*/ 145 w 526"/>
                            <a:gd name="T21" fmla="*/ 0 h 65"/>
                            <a:gd name="T22" fmla="*/ 125 w 526"/>
                            <a:gd name="T23" fmla="*/ 8 h 65"/>
                            <a:gd name="T24" fmla="*/ 125 w 526"/>
                            <a:gd name="T25" fmla="*/ 57 h 65"/>
                            <a:gd name="T26" fmla="*/ 158 w 526"/>
                            <a:gd name="T27" fmla="*/ 65 h 65"/>
                            <a:gd name="T28" fmla="*/ 158 w 526"/>
                            <a:gd name="T29" fmla="*/ 36 h 65"/>
                            <a:gd name="T30" fmla="*/ 145 w 526"/>
                            <a:gd name="T31" fmla="*/ 57 h 65"/>
                            <a:gd name="T32" fmla="*/ 181 w 526"/>
                            <a:gd name="T33" fmla="*/ 57 h 65"/>
                            <a:gd name="T34" fmla="*/ 223 w 526"/>
                            <a:gd name="T35" fmla="*/ 57 h 65"/>
                            <a:gd name="T36" fmla="*/ 190 w 526"/>
                            <a:gd name="T37" fmla="*/ 0 h 65"/>
                            <a:gd name="T38" fmla="*/ 214 w 526"/>
                            <a:gd name="T39" fmla="*/ 57 h 65"/>
                            <a:gd name="T40" fmla="*/ 267 w 526"/>
                            <a:gd name="T41" fmla="*/ 57 h 65"/>
                            <a:gd name="T42" fmla="*/ 242 w 526"/>
                            <a:gd name="T43" fmla="*/ 4 h 65"/>
                            <a:gd name="T44" fmla="*/ 258 w 526"/>
                            <a:gd name="T45" fmla="*/ 57 h 65"/>
                            <a:gd name="T46" fmla="*/ 246 w 526"/>
                            <a:gd name="T47" fmla="*/ 65 h 65"/>
                            <a:gd name="T48" fmla="*/ 283 w 526"/>
                            <a:gd name="T49" fmla="*/ 39 h 65"/>
                            <a:gd name="T50" fmla="*/ 275 w 526"/>
                            <a:gd name="T51" fmla="*/ 57 h 65"/>
                            <a:gd name="T52" fmla="*/ 303 w 526"/>
                            <a:gd name="T53" fmla="*/ 8 h 65"/>
                            <a:gd name="T54" fmla="*/ 336 w 526"/>
                            <a:gd name="T55" fmla="*/ 65 h 65"/>
                            <a:gd name="T56" fmla="*/ 336 w 526"/>
                            <a:gd name="T57" fmla="*/ 0 h 65"/>
                            <a:gd name="T58" fmla="*/ 336 w 526"/>
                            <a:gd name="T59" fmla="*/ 8 h 65"/>
                            <a:gd name="T60" fmla="*/ 310 w 526"/>
                            <a:gd name="T61" fmla="*/ 8 h 65"/>
                            <a:gd name="T62" fmla="*/ 367 w 526"/>
                            <a:gd name="T63" fmla="*/ 0 h 65"/>
                            <a:gd name="T64" fmla="*/ 380 w 526"/>
                            <a:gd name="T65" fmla="*/ 8 h 65"/>
                            <a:gd name="T66" fmla="*/ 363 w 526"/>
                            <a:gd name="T67" fmla="*/ 61 h 65"/>
                            <a:gd name="T68" fmla="*/ 404 w 526"/>
                            <a:gd name="T69" fmla="*/ 61 h 65"/>
                            <a:gd name="T70" fmla="*/ 396 w 526"/>
                            <a:gd name="T71" fmla="*/ 39 h 65"/>
                            <a:gd name="T72" fmla="*/ 432 w 526"/>
                            <a:gd name="T73" fmla="*/ 0 h 65"/>
                            <a:gd name="T74" fmla="*/ 432 w 526"/>
                            <a:gd name="T75" fmla="*/ 65 h 65"/>
                            <a:gd name="T76" fmla="*/ 465 w 526"/>
                            <a:gd name="T77" fmla="*/ 8 h 65"/>
                            <a:gd name="T78" fmla="*/ 432 w 526"/>
                            <a:gd name="T79" fmla="*/ 8 h 65"/>
                            <a:gd name="T80" fmla="*/ 432 w 526"/>
                            <a:gd name="T81" fmla="*/ 57 h 65"/>
                            <a:gd name="T82" fmla="*/ 484 w 526"/>
                            <a:gd name="T83" fmla="*/ 8 h 65"/>
                            <a:gd name="T84" fmla="*/ 517 w 526"/>
                            <a:gd name="T85" fmla="*/ 65 h 65"/>
                            <a:gd name="T86" fmla="*/ 517 w 526"/>
                            <a:gd name="T87" fmla="*/ 0 h 65"/>
                            <a:gd name="T88" fmla="*/ 517 w 526"/>
                            <a:gd name="T89" fmla="*/ 8 h 65"/>
                            <a:gd name="T90" fmla="*/ 493 w 526"/>
                            <a:gd name="T91" fmla="*/ 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26" h="65">
                              <a:moveTo>
                                <a:pt x="25" y="57"/>
                              </a:moveTo>
                              <a:cubicBezTo>
                                <a:pt x="25" y="0"/>
                                <a:pt x="25" y="0"/>
                                <a:pt x="25" y="0"/>
                              </a:cubicBezTo>
                              <a:cubicBezTo>
                                <a:pt x="4" y="0"/>
                                <a:pt x="4" y="0"/>
                                <a:pt x="4" y="0"/>
                              </a:cubicBezTo>
                              <a:cubicBezTo>
                                <a:pt x="1" y="0"/>
                                <a:pt x="0" y="1"/>
                                <a:pt x="0" y="4"/>
                              </a:cubicBezTo>
                              <a:cubicBezTo>
                                <a:pt x="0" y="7"/>
                                <a:pt x="1" y="8"/>
                                <a:pt x="4" y="8"/>
                              </a:cubicBezTo>
                              <a:cubicBezTo>
                                <a:pt x="16" y="8"/>
                                <a:pt x="16" y="8"/>
                                <a:pt x="16" y="8"/>
                              </a:cubicBezTo>
                              <a:cubicBezTo>
                                <a:pt x="16" y="57"/>
                                <a:pt x="16" y="57"/>
                                <a:pt x="16" y="57"/>
                              </a:cubicBezTo>
                              <a:cubicBezTo>
                                <a:pt x="4" y="57"/>
                                <a:pt x="4" y="57"/>
                                <a:pt x="4" y="57"/>
                              </a:cubicBezTo>
                              <a:cubicBezTo>
                                <a:pt x="1" y="57"/>
                                <a:pt x="0" y="58"/>
                                <a:pt x="0" y="61"/>
                              </a:cubicBezTo>
                              <a:cubicBezTo>
                                <a:pt x="0" y="64"/>
                                <a:pt x="1" y="65"/>
                                <a:pt x="4" y="65"/>
                              </a:cubicBezTo>
                              <a:cubicBezTo>
                                <a:pt x="37" y="65"/>
                                <a:pt x="37" y="65"/>
                                <a:pt x="37" y="65"/>
                              </a:cubicBezTo>
                              <a:cubicBezTo>
                                <a:pt x="39" y="65"/>
                                <a:pt x="41" y="64"/>
                                <a:pt x="41" y="61"/>
                              </a:cubicBezTo>
                              <a:cubicBezTo>
                                <a:pt x="41" y="39"/>
                                <a:pt x="41" y="39"/>
                                <a:pt x="41" y="39"/>
                              </a:cubicBezTo>
                              <a:cubicBezTo>
                                <a:pt x="41" y="38"/>
                                <a:pt x="40" y="36"/>
                                <a:pt x="37" y="36"/>
                              </a:cubicBezTo>
                              <a:cubicBezTo>
                                <a:pt x="33" y="36"/>
                                <a:pt x="33" y="38"/>
                                <a:pt x="33" y="39"/>
                              </a:cubicBezTo>
                              <a:cubicBezTo>
                                <a:pt x="33" y="57"/>
                                <a:pt x="33" y="57"/>
                                <a:pt x="33" y="57"/>
                              </a:cubicBezTo>
                              <a:lnTo>
                                <a:pt x="25" y="57"/>
                              </a:lnTo>
                              <a:close/>
                              <a:moveTo>
                                <a:pt x="68" y="0"/>
                              </a:moveTo>
                              <a:cubicBezTo>
                                <a:pt x="64" y="0"/>
                                <a:pt x="60" y="4"/>
                                <a:pt x="60" y="8"/>
                              </a:cubicBezTo>
                              <a:cubicBezTo>
                                <a:pt x="60" y="57"/>
                                <a:pt x="60" y="57"/>
                                <a:pt x="60" y="57"/>
                              </a:cubicBezTo>
                              <a:cubicBezTo>
                                <a:pt x="60" y="61"/>
                                <a:pt x="64" y="65"/>
                                <a:pt x="68" y="65"/>
                              </a:cubicBezTo>
                              <a:cubicBezTo>
                                <a:pt x="93" y="65"/>
                                <a:pt x="93" y="65"/>
                                <a:pt x="93" y="65"/>
                              </a:cubicBezTo>
                              <a:cubicBezTo>
                                <a:pt x="98" y="65"/>
                                <a:pt x="101" y="61"/>
                                <a:pt x="101" y="57"/>
                              </a:cubicBezTo>
                              <a:cubicBezTo>
                                <a:pt x="101" y="8"/>
                                <a:pt x="101" y="8"/>
                                <a:pt x="101" y="8"/>
                              </a:cubicBezTo>
                              <a:cubicBezTo>
                                <a:pt x="101" y="4"/>
                                <a:pt x="98" y="0"/>
                                <a:pt x="93" y="0"/>
                              </a:cubicBezTo>
                              <a:lnTo>
                                <a:pt x="68" y="0"/>
                              </a:lnTo>
                              <a:close/>
                              <a:moveTo>
                                <a:pt x="68" y="8"/>
                              </a:moveTo>
                              <a:cubicBezTo>
                                <a:pt x="93" y="8"/>
                                <a:pt x="93" y="8"/>
                                <a:pt x="93" y="8"/>
                              </a:cubicBezTo>
                              <a:cubicBezTo>
                                <a:pt x="93" y="57"/>
                                <a:pt x="93" y="57"/>
                                <a:pt x="93" y="57"/>
                              </a:cubicBezTo>
                              <a:cubicBezTo>
                                <a:pt x="68" y="57"/>
                                <a:pt x="68" y="57"/>
                                <a:pt x="68" y="57"/>
                              </a:cubicBezTo>
                              <a:lnTo>
                                <a:pt x="68" y="8"/>
                              </a:lnTo>
                              <a:close/>
                              <a:moveTo>
                                <a:pt x="145" y="57"/>
                              </a:moveTo>
                              <a:cubicBezTo>
                                <a:pt x="145" y="0"/>
                                <a:pt x="145" y="0"/>
                                <a:pt x="145" y="0"/>
                              </a:cubicBezTo>
                              <a:cubicBezTo>
                                <a:pt x="125" y="0"/>
                                <a:pt x="125" y="0"/>
                                <a:pt x="125" y="0"/>
                              </a:cubicBezTo>
                              <a:cubicBezTo>
                                <a:pt x="123" y="0"/>
                                <a:pt x="120" y="1"/>
                                <a:pt x="120" y="4"/>
                              </a:cubicBezTo>
                              <a:cubicBezTo>
                                <a:pt x="120" y="7"/>
                                <a:pt x="123" y="8"/>
                                <a:pt x="125" y="8"/>
                              </a:cubicBezTo>
                              <a:cubicBezTo>
                                <a:pt x="137" y="8"/>
                                <a:pt x="137" y="8"/>
                                <a:pt x="137" y="8"/>
                              </a:cubicBezTo>
                              <a:cubicBezTo>
                                <a:pt x="137" y="57"/>
                                <a:pt x="137" y="57"/>
                                <a:pt x="137" y="57"/>
                              </a:cubicBezTo>
                              <a:cubicBezTo>
                                <a:pt x="125" y="57"/>
                                <a:pt x="125" y="57"/>
                                <a:pt x="125" y="57"/>
                              </a:cubicBezTo>
                              <a:cubicBezTo>
                                <a:pt x="123" y="57"/>
                                <a:pt x="120" y="58"/>
                                <a:pt x="120" y="61"/>
                              </a:cubicBezTo>
                              <a:cubicBezTo>
                                <a:pt x="120" y="64"/>
                                <a:pt x="123" y="65"/>
                                <a:pt x="125" y="65"/>
                              </a:cubicBezTo>
                              <a:cubicBezTo>
                                <a:pt x="158" y="65"/>
                                <a:pt x="158" y="65"/>
                                <a:pt x="158" y="65"/>
                              </a:cubicBezTo>
                              <a:cubicBezTo>
                                <a:pt x="160" y="65"/>
                                <a:pt x="162" y="64"/>
                                <a:pt x="162" y="61"/>
                              </a:cubicBezTo>
                              <a:cubicBezTo>
                                <a:pt x="162" y="39"/>
                                <a:pt x="162" y="39"/>
                                <a:pt x="162" y="39"/>
                              </a:cubicBezTo>
                              <a:cubicBezTo>
                                <a:pt x="162" y="38"/>
                                <a:pt x="161" y="36"/>
                                <a:pt x="158" y="36"/>
                              </a:cubicBezTo>
                              <a:cubicBezTo>
                                <a:pt x="155" y="36"/>
                                <a:pt x="154" y="38"/>
                                <a:pt x="154" y="39"/>
                              </a:cubicBezTo>
                              <a:cubicBezTo>
                                <a:pt x="154" y="57"/>
                                <a:pt x="154" y="57"/>
                                <a:pt x="154" y="57"/>
                              </a:cubicBezTo>
                              <a:lnTo>
                                <a:pt x="145" y="57"/>
                              </a:lnTo>
                              <a:close/>
                              <a:moveTo>
                                <a:pt x="190" y="0"/>
                              </a:moveTo>
                              <a:cubicBezTo>
                                <a:pt x="184" y="0"/>
                                <a:pt x="181" y="4"/>
                                <a:pt x="181" y="8"/>
                              </a:cubicBezTo>
                              <a:cubicBezTo>
                                <a:pt x="181" y="57"/>
                                <a:pt x="181" y="57"/>
                                <a:pt x="181" y="57"/>
                              </a:cubicBezTo>
                              <a:cubicBezTo>
                                <a:pt x="181" y="61"/>
                                <a:pt x="184" y="65"/>
                                <a:pt x="190" y="65"/>
                              </a:cubicBezTo>
                              <a:cubicBezTo>
                                <a:pt x="214" y="65"/>
                                <a:pt x="214" y="65"/>
                                <a:pt x="214" y="65"/>
                              </a:cubicBezTo>
                              <a:cubicBezTo>
                                <a:pt x="219" y="65"/>
                                <a:pt x="223" y="61"/>
                                <a:pt x="223" y="57"/>
                              </a:cubicBezTo>
                              <a:cubicBezTo>
                                <a:pt x="223" y="8"/>
                                <a:pt x="223" y="8"/>
                                <a:pt x="223" y="8"/>
                              </a:cubicBezTo>
                              <a:cubicBezTo>
                                <a:pt x="223" y="4"/>
                                <a:pt x="219" y="0"/>
                                <a:pt x="214" y="0"/>
                              </a:cubicBezTo>
                              <a:lnTo>
                                <a:pt x="190" y="0"/>
                              </a:lnTo>
                              <a:close/>
                              <a:moveTo>
                                <a:pt x="190" y="8"/>
                              </a:moveTo>
                              <a:cubicBezTo>
                                <a:pt x="214" y="8"/>
                                <a:pt x="214" y="8"/>
                                <a:pt x="214" y="8"/>
                              </a:cubicBezTo>
                              <a:cubicBezTo>
                                <a:pt x="214" y="57"/>
                                <a:pt x="214" y="57"/>
                                <a:pt x="214" y="57"/>
                              </a:cubicBezTo>
                              <a:cubicBezTo>
                                <a:pt x="190" y="57"/>
                                <a:pt x="190" y="57"/>
                                <a:pt x="190" y="57"/>
                              </a:cubicBezTo>
                              <a:lnTo>
                                <a:pt x="190" y="8"/>
                              </a:lnTo>
                              <a:close/>
                              <a:moveTo>
                                <a:pt x="267" y="57"/>
                              </a:moveTo>
                              <a:cubicBezTo>
                                <a:pt x="267" y="0"/>
                                <a:pt x="267" y="0"/>
                                <a:pt x="267" y="0"/>
                              </a:cubicBezTo>
                              <a:cubicBezTo>
                                <a:pt x="246" y="0"/>
                                <a:pt x="246" y="0"/>
                                <a:pt x="246" y="0"/>
                              </a:cubicBezTo>
                              <a:cubicBezTo>
                                <a:pt x="244" y="0"/>
                                <a:pt x="242" y="1"/>
                                <a:pt x="242" y="4"/>
                              </a:cubicBezTo>
                              <a:cubicBezTo>
                                <a:pt x="242" y="7"/>
                                <a:pt x="244" y="8"/>
                                <a:pt x="246" y="8"/>
                              </a:cubicBezTo>
                              <a:cubicBezTo>
                                <a:pt x="258" y="8"/>
                                <a:pt x="258" y="8"/>
                                <a:pt x="258" y="8"/>
                              </a:cubicBezTo>
                              <a:cubicBezTo>
                                <a:pt x="258" y="57"/>
                                <a:pt x="258" y="57"/>
                                <a:pt x="258" y="57"/>
                              </a:cubicBezTo>
                              <a:cubicBezTo>
                                <a:pt x="246" y="57"/>
                                <a:pt x="246" y="57"/>
                                <a:pt x="246" y="57"/>
                              </a:cubicBezTo>
                              <a:cubicBezTo>
                                <a:pt x="244" y="57"/>
                                <a:pt x="242" y="58"/>
                                <a:pt x="242" y="61"/>
                              </a:cubicBezTo>
                              <a:cubicBezTo>
                                <a:pt x="242" y="64"/>
                                <a:pt x="244" y="65"/>
                                <a:pt x="246" y="65"/>
                              </a:cubicBezTo>
                              <a:cubicBezTo>
                                <a:pt x="279" y="65"/>
                                <a:pt x="279" y="65"/>
                                <a:pt x="279" y="65"/>
                              </a:cubicBezTo>
                              <a:cubicBezTo>
                                <a:pt x="281" y="65"/>
                                <a:pt x="283" y="64"/>
                                <a:pt x="283" y="61"/>
                              </a:cubicBezTo>
                              <a:cubicBezTo>
                                <a:pt x="283" y="39"/>
                                <a:pt x="283" y="39"/>
                                <a:pt x="283" y="39"/>
                              </a:cubicBezTo>
                              <a:cubicBezTo>
                                <a:pt x="283" y="38"/>
                                <a:pt x="283" y="36"/>
                                <a:pt x="279" y="36"/>
                              </a:cubicBezTo>
                              <a:cubicBezTo>
                                <a:pt x="276" y="36"/>
                                <a:pt x="275" y="38"/>
                                <a:pt x="275" y="39"/>
                              </a:cubicBezTo>
                              <a:cubicBezTo>
                                <a:pt x="275" y="57"/>
                                <a:pt x="275" y="57"/>
                                <a:pt x="275" y="57"/>
                              </a:cubicBezTo>
                              <a:lnTo>
                                <a:pt x="267" y="57"/>
                              </a:lnTo>
                              <a:close/>
                              <a:moveTo>
                                <a:pt x="310" y="0"/>
                              </a:moveTo>
                              <a:cubicBezTo>
                                <a:pt x="306" y="0"/>
                                <a:pt x="303" y="4"/>
                                <a:pt x="303" y="8"/>
                              </a:cubicBezTo>
                              <a:cubicBezTo>
                                <a:pt x="303" y="57"/>
                                <a:pt x="303" y="57"/>
                                <a:pt x="303" y="57"/>
                              </a:cubicBezTo>
                              <a:cubicBezTo>
                                <a:pt x="303" y="61"/>
                                <a:pt x="306" y="65"/>
                                <a:pt x="310" y="65"/>
                              </a:cubicBezTo>
                              <a:cubicBezTo>
                                <a:pt x="336" y="65"/>
                                <a:pt x="336" y="65"/>
                                <a:pt x="336" y="65"/>
                              </a:cubicBezTo>
                              <a:cubicBezTo>
                                <a:pt x="340" y="65"/>
                                <a:pt x="344" y="61"/>
                                <a:pt x="344" y="57"/>
                              </a:cubicBezTo>
                              <a:cubicBezTo>
                                <a:pt x="344" y="8"/>
                                <a:pt x="344" y="8"/>
                                <a:pt x="344" y="8"/>
                              </a:cubicBezTo>
                              <a:cubicBezTo>
                                <a:pt x="344" y="4"/>
                                <a:pt x="340" y="0"/>
                                <a:pt x="336" y="0"/>
                              </a:cubicBezTo>
                              <a:lnTo>
                                <a:pt x="310" y="0"/>
                              </a:lnTo>
                              <a:close/>
                              <a:moveTo>
                                <a:pt x="310" y="8"/>
                              </a:moveTo>
                              <a:cubicBezTo>
                                <a:pt x="336" y="8"/>
                                <a:pt x="336" y="8"/>
                                <a:pt x="336" y="8"/>
                              </a:cubicBezTo>
                              <a:cubicBezTo>
                                <a:pt x="336" y="57"/>
                                <a:pt x="336" y="57"/>
                                <a:pt x="336" y="57"/>
                              </a:cubicBezTo>
                              <a:cubicBezTo>
                                <a:pt x="310" y="57"/>
                                <a:pt x="310" y="57"/>
                                <a:pt x="310" y="57"/>
                              </a:cubicBezTo>
                              <a:lnTo>
                                <a:pt x="310" y="8"/>
                              </a:lnTo>
                              <a:close/>
                              <a:moveTo>
                                <a:pt x="388" y="57"/>
                              </a:moveTo>
                              <a:cubicBezTo>
                                <a:pt x="388" y="0"/>
                                <a:pt x="388" y="0"/>
                                <a:pt x="388" y="0"/>
                              </a:cubicBezTo>
                              <a:cubicBezTo>
                                <a:pt x="367" y="0"/>
                                <a:pt x="367" y="0"/>
                                <a:pt x="367" y="0"/>
                              </a:cubicBezTo>
                              <a:cubicBezTo>
                                <a:pt x="365" y="0"/>
                                <a:pt x="363" y="1"/>
                                <a:pt x="363" y="4"/>
                              </a:cubicBezTo>
                              <a:cubicBezTo>
                                <a:pt x="363" y="7"/>
                                <a:pt x="365" y="8"/>
                                <a:pt x="367" y="8"/>
                              </a:cubicBezTo>
                              <a:cubicBezTo>
                                <a:pt x="380" y="8"/>
                                <a:pt x="380" y="8"/>
                                <a:pt x="380" y="8"/>
                              </a:cubicBezTo>
                              <a:cubicBezTo>
                                <a:pt x="380" y="57"/>
                                <a:pt x="380" y="57"/>
                                <a:pt x="380" y="57"/>
                              </a:cubicBezTo>
                              <a:cubicBezTo>
                                <a:pt x="367" y="57"/>
                                <a:pt x="367" y="57"/>
                                <a:pt x="367" y="57"/>
                              </a:cubicBezTo>
                              <a:cubicBezTo>
                                <a:pt x="365" y="57"/>
                                <a:pt x="363" y="58"/>
                                <a:pt x="363" y="61"/>
                              </a:cubicBezTo>
                              <a:cubicBezTo>
                                <a:pt x="363" y="64"/>
                                <a:pt x="365" y="65"/>
                                <a:pt x="367" y="65"/>
                              </a:cubicBezTo>
                              <a:cubicBezTo>
                                <a:pt x="401" y="65"/>
                                <a:pt x="401" y="65"/>
                                <a:pt x="401" y="65"/>
                              </a:cubicBezTo>
                              <a:cubicBezTo>
                                <a:pt x="402" y="65"/>
                                <a:pt x="404" y="64"/>
                                <a:pt x="404" y="61"/>
                              </a:cubicBezTo>
                              <a:cubicBezTo>
                                <a:pt x="404" y="39"/>
                                <a:pt x="404" y="39"/>
                                <a:pt x="404" y="39"/>
                              </a:cubicBezTo>
                              <a:cubicBezTo>
                                <a:pt x="404" y="38"/>
                                <a:pt x="403" y="36"/>
                                <a:pt x="401" y="36"/>
                              </a:cubicBezTo>
                              <a:cubicBezTo>
                                <a:pt x="397" y="36"/>
                                <a:pt x="396" y="38"/>
                                <a:pt x="396" y="39"/>
                              </a:cubicBezTo>
                              <a:cubicBezTo>
                                <a:pt x="396" y="57"/>
                                <a:pt x="396" y="57"/>
                                <a:pt x="396" y="57"/>
                              </a:cubicBezTo>
                              <a:lnTo>
                                <a:pt x="388" y="57"/>
                              </a:lnTo>
                              <a:close/>
                              <a:moveTo>
                                <a:pt x="432" y="0"/>
                              </a:moveTo>
                              <a:cubicBezTo>
                                <a:pt x="428" y="0"/>
                                <a:pt x="423" y="4"/>
                                <a:pt x="423" y="8"/>
                              </a:cubicBezTo>
                              <a:cubicBezTo>
                                <a:pt x="423" y="57"/>
                                <a:pt x="423" y="57"/>
                                <a:pt x="423" y="57"/>
                              </a:cubicBezTo>
                              <a:cubicBezTo>
                                <a:pt x="423" y="61"/>
                                <a:pt x="427" y="65"/>
                                <a:pt x="432" y="65"/>
                              </a:cubicBezTo>
                              <a:cubicBezTo>
                                <a:pt x="457" y="65"/>
                                <a:pt x="457" y="65"/>
                                <a:pt x="457" y="65"/>
                              </a:cubicBezTo>
                              <a:cubicBezTo>
                                <a:pt x="461" y="65"/>
                                <a:pt x="465" y="61"/>
                                <a:pt x="465" y="57"/>
                              </a:cubicBezTo>
                              <a:cubicBezTo>
                                <a:pt x="465" y="8"/>
                                <a:pt x="465" y="8"/>
                                <a:pt x="465" y="8"/>
                              </a:cubicBezTo>
                              <a:cubicBezTo>
                                <a:pt x="465" y="4"/>
                                <a:pt x="461" y="0"/>
                                <a:pt x="457" y="0"/>
                              </a:cubicBezTo>
                              <a:lnTo>
                                <a:pt x="432" y="0"/>
                              </a:lnTo>
                              <a:close/>
                              <a:moveTo>
                                <a:pt x="432" y="8"/>
                              </a:moveTo>
                              <a:cubicBezTo>
                                <a:pt x="457" y="8"/>
                                <a:pt x="457" y="8"/>
                                <a:pt x="457" y="8"/>
                              </a:cubicBezTo>
                              <a:cubicBezTo>
                                <a:pt x="457" y="57"/>
                                <a:pt x="457" y="57"/>
                                <a:pt x="457" y="57"/>
                              </a:cubicBezTo>
                              <a:cubicBezTo>
                                <a:pt x="432" y="57"/>
                                <a:pt x="432" y="57"/>
                                <a:pt x="432" y="57"/>
                              </a:cubicBezTo>
                              <a:lnTo>
                                <a:pt x="432" y="8"/>
                              </a:lnTo>
                              <a:close/>
                              <a:moveTo>
                                <a:pt x="493" y="0"/>
                              </a:moveTo>
                              <a:cubicBezTo>
                                <a:pt x="488" y="0"/>
                                <a:pt x="484" y="4"/>
                                <a:pt x="484" y="8"/>
                              </a:cubicBezTo>
                              <a:cubicBezTo>
                                <a:pt x="484" y="57"/>
                                <a:pt x="484" y="57"/>
                                <a:pt x="484" y="57"/>
                              </a:cubicBezTo>
                              <a:cubicBezTo>
                                <a:pt x="484" y="61"/>
                                <a:pt x="488" y="65"/>
                                <a:pt x="493" y="65"/>
                              </a:cubicBezTo>
                              <a:cubicBezTo>
                                <a:pt x="517" y="65"/>
                                <a:pt x="517" y="65"/>
                                <a:pt x="517" y="65"/>
                              </a:cubicBezTo>
                              <a:cubicBezTo>
                                <a:pt x="522" y="65"/>
                                <a:pt x="526" y="61"/>
                                <a:pt x="526" y="57"/>
                              </a:cubicBezTo>
                              <a:cubicBezTo>
                                <a:pt x="526" y="8"/>
                                <a:pt x="526" y="8"/>
                                <a:pt x="526" y="8"/>
                              </a:cubicBezTo>
                              <a:cubicBezTo>
                                <a:pt x="526" y="4"/>
                                <a:pt x="522" y="0"/>
                                <a:pt x="517" y="0"/>
                              </a:cubicBezTo>
                              <a:lnTo>
                                <a:pt x="493" y="0"/>
                              </a:lnTo>
                              <a:close/>
                              <a:moveTo>
                                <a:pt x="493" y="8"/>
                              </a:moveTo>
                              <a:cubicBezTo>
                                <a:pt x="517" y="8"/>
                                <a:pt x="517" y="8"/>
                                <a:pt x="517" y="8"/>
                              </a:cubicBezTo>
                              <a:cubicBezTo>
                                <a:pt x="517" y="57"/>
                                <a:pt x="517" y="57"/>
                                <a:pt x="517" y="57"/>
                              </a:cubicBezTo>
                              <a:cubicBezTo>
                                <a:pt x="493" y="57"/>
                                <a:pt x="493" y="57"/>
                                <a:pt x="493" y="57"/>
                              </a:cubicBezTo>
                              <a:lnTo>
                                <a:pt x="493" y="8"/>
                              </a:lnTo>
                              <a:close/>
                            </a:path>
                          </a:pathLst>
                        </a:custGeom>
                        <a:solidFill>
                          <a:schemeClr val="tx1">
                            <a:alpha val="3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srgbClr val="353535"/>
                            </a:solidFill>
                            <a:effectLst/>
                            <a:uLnTx/>
                            <a:uFillTx/>
                            <a:latin typeface="Segoe UI Semibold" panose="020B0702040204020203" pitchFamily="34" charset="0"/>
                            <a:ea typeface="+mn-ea"/>
                            <a:cs typeface="+mn-cs"/>
                          </a:endParaRPr>
                        </a:p>
                      </p:txBody>
                    </p:sp>
                    <p:sp>
                      <p:nvSpPr>
                        <p:cNvPr id="191" name="Freeform 87">
                          <a:extLst>
                            <a:ext uri="{FF2B5EF4-FFF2-40B4-BE49-F238E27FC236}">
                              <a16:creationId xmlns:a16="http://schemas.microsoft.com/office/drawing/2014/main" id="{DF8AB910-8AC6-47B3-A0C3-182ED9F1CECC}"/>
                            </a:ext>
                          </a:extLst>
                        </p:cNvPr>
                        <p:cNvSpPr>
                          <a:spLocks noEditPoints="1"/>
                        </p:cNvSpPr>
                        <p:nvPr/>
                      </p:nvSpPr>
                      <p:spPr bwMode="auto">
                        <a:xfrm>
                          <a:off x="8240074" y="3923399"/>
                          <a:ext cx="1702503" cy="205860"/>
                        </a:xfrm>
                        <a:custGeom>
                          <a:avLst/>
                          <a:gdLst>
                            <a:gd name="T0" fmla="*/ 4 w 526"/>
                            <a:gd name="T1" fmla="*/ 0 h 65"/>
                            <a:gd name="T2" fmla="*/ 16 w 526"/>
                            <a:gd name="T3" fmla="*/ 8 h 65"/>
                            <a:gd name="T4" fmla="*/ 0 w 526"/>
                            <a:gd name="T5" fmla="*/ 61 h 65"/>
                            <a:gd name="T6" fmla="*/ 41 w 526"/>
                            <a:gd name="T7" fmla="*/ 61 h 65"/>
                            <a:gd name="T8" fmla="*/ 33 w 526"/>
                            <a:gd name="T9" fmla="*/ 39 h 65"/>
                            <a:gd name="T10" fmla="*/ 68 w 526"/>
                            <a:gd name="T11" fmla="*/ 0 h 65"/>
                            <a:gd name="T12" fmla="*/ 68 w 526"/>
                            <a:gd name="T13" fmla="*/ 65 h 65"/>
                            <a:gd name="T14" fmla="*/ 101 w 526"/>
                            <a:gd name="T15" fmla="*/ 8 h 65"/>
                            <a:gd name="T16" fmla="*/ 68 w 526"/>
                            <a:gd name="T17" fmla="*/ 8 h 65"/>
                            <a:gd name="T18" fmla="*/ 68 w 526"/>
                            <a:gd name="T19" fmla="*/ 57 h 65"/>
                            <a:gd name="T20" fmla="*/ 145 w 526"/>
                            <a:gd name="T21" fmla="*/ 0 h 65"/>
                            <a:gd name="T22" fmla="*/ 125 w 526"/>
                            <a:gd name="T23" fmla="*/ 8 h 65"/>
                            <a:gd name="T24" fmla="*/ 125 w 526"/>
                            <a:gd name="T25" fmla="*/ 57 h 65"/>
                            <a:gd name="T26" fmla="*/ 158 w 526"/>
                            <a:gd name="T27" fmla="*/ 65 h 65"/>
                            <a:gd name="T28" fmla="*/ 158 w 526"/>
                            <a:gd name="T29" fmla="*/ 36 h 65"/>
                            <a:gd name="T30" fmla="*/ 145 w 526"/>
                            <a:gd name="T31" fmla="*/ 57 h 65"/>
                            <a:gd name="T32" fmla="*/ 181 w 526"/>
                            <a:gd name="T33" fmla="*/ 57 h 65"/>
                            <a:gd name="T34" fmla="*/ 223 w 526"/>
                            <a:gd name="T35" fmla="*/ 57 h 65"/>
                            <a:gd name="T36" fmla="*/ 190 w 526"/>
                            <a:gd name="T37" fmla="*/ 0 h 65"/>
                            <a:gd name="T38" fmla="*/ 214 w 526"/>
                            <a:gd name="T39" fmla="*/ 57 h 65"/>
                            <a:gd name="T40" fmla="*/ 267 w 526"/>
                            <a:gd name="T41" fmla="*/ 57 h 65"/>
                            <a:gd name="T42" fmla="*/ 242 w 526"/>
                            <a:gd name="T43" fmla="*/ 4 h 65"/>
                            <a:gd name="T44" fmla="*/ 258 w 526"/>
                            <a:gd name="T45" fmla="*/ 57 h 65"/>
                            <a:gd name="T46" fmla="*/ 246 w 526"/>
                            <a:gd name="T47" fmla="*/ 65 h 65"/>
                            <a:gd name="T48" fmla="*/ 283 w 526"/>
                            <a:gd name="T49" fmla="*/ 39 h 65"/>
                            <a:gd name="T50" fmla="*/ 275 w 526"/>
                            <a:gd name="T51" fmla="*/ 57 h 65"/>
                            <a:gd name="T52" fmla="*/ 303 w 526"/>
                            <a:gd name="T53" fmla="*/ 8 h 65"/>
                            <a:gd name="T54" fmla="*/ 336 w 526"/>
                            <a:gd name="T55" fmla="*/ 65 h 65"/>
                            <a:gd name="T56" fmla="*/ 336 w 526"/>
                            <a:gd name="T57" fmla="*/ 0 h 65"/>
                            <a:gd name="T58" fmla="*/ 336 w 526"/>
                            <a:gd name="T59" fmla="*/ 8 h 65"/>
                            <a:gd name="T60" fmla="*/ 310 w 526"/>
                            <a:gd name="T61" fmla="*/ 8 h 65"/>
                            <a:gd name="T62" fmla="*/ 367 w 526"/>
                            <a:gd name="T63" fmla="*/ 0 h 65"/>
                            <a:gd name="T64" fmla="*/ 380 w 526"/>
                            <a:gd name="T65" fmla="*/ 8 h 65"/>
                            <a:gd name="T66" fmla="*/ 363 w 526"/>
                            <a:gd name="T67" fmla="*/ 61 h 65"/>
                            <a:gd name="T68" fmla="*/ 404 w 526"/>
                            <a:gd name="T69" fmla="*/ 61 h 65"/>
                            <a:gd name="T70" fmla="*/ 396 w 526"/>
                            <a:gd name="T71" fmla="*/ 39 h 65"/>
                            <a:gd name="T72" fmla="*/ 432 w 526"/>
                            <a:gd name="T73" fmla="*/ 0 h 65"/>
                            <a:gd name="T74" fmla="*/ 432 w 526"/>
                            <a:gd name="T75" fmla="*/ 65 h 65"/>
                            <a:gd name="T76" fmla="*/ 465 w 526"/>
                            <a:gd name="T77" fmla="*/ 8 h 65"/>
                            <a:gd name="T78" fmla="*/ 432 w 526"/>
                            <a:gd name="T79" fmla="*/ 8 h 65"/>
                            <a:gd name="T80" fmla="*/ 432 w 526"/>
                            <a:gd name="T81" fmla="*/ 57 h 65"/>
                            <a:gd name="T82" fmla="*/ 484 w 526"/>
                            <a:gd name="T83" fmla="*/ 8 h 65"/>
                            <a:gd name="T84" fmla="*/ 517 w 526"/>
                            <a:gd name="T85" fmla="*/ 65 h 65"/>
                            <a:gd name="T86" fmla="*/ 517 w 526"/>
                            <a:gd name="T87" fmla="*/ 0 h 65"/>
                            <a:gd name="T88" fmla="*/ 517 w 526"/>
                            <a:gd name="T89" fmla="*/ 8 h 65"/>
                            <a:gd name="T90" fmla="*/ 493 w 526"/>
                            <a:gd name="T91" fmla="*/ 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26" h="65">
                              <a:moveTo>
                                <a:pt x="25" y="57"/>
                              </a:moveTo>
                              <a:cubicBezTo>
                                <a:pt x="25" y="0"/>
                                <a:pt x="25" y="0"/>
                                <a:pt x="25" y="0"/>
                              </a:cubicBezTo>
                              <a:cubicBezTo>
                                <a:pt x="4" y="0"/>
                                <a:pt x="4" y="0"/>
                                <a:pt x="4" y="0"/>
                              </a:cubicBezTo>
                              <a:cubicBezTo>
                                <a:pt x="1" y="0"/>
                                <a:pt x="0" y="1"/>
                                <a:pt x="0" y="4"/>
                              </a:cubicBezTo>
                              <a:cubicBezTo>
                                <a:pt x="0" y="7"/>
                                <a:pt x="1" y="8"/>
                                <a:pt x="4" y="8"/>
                              </a:cubicBezTo>
                              <a:cubicBezTo>
                                <a:pt x="16" y="8"/>
                                <a:pt x="16" y="8"/>
                                <a:pt x="16" y="8"/>
                              </a:cubicBezTo>
                              <a:cubicBezTo>
                                <a:pt x="16" y="57"/>
                                <a:pt x="16" y="57"/>
                                <a:pt x="16" y="57"/>
                              </a:cubicBezTo>
                              <a:cubicBezTo>
                                <a:pt x="4" y="57"/>
                                <a:pt x="4" y="57"/>
                                <a:pt x="4" y="57"/>
                              </a:cubicBezTo>
                              <a:cubicBezTo>
                                <a:pt x="1" y="57"/>
                                <a:pt x="0" y="58"/>
                                <a:pt x="0" y="61"/>
                              </a:cubicBezTo>
                              <a:cubicBezTo>
                                <a:pt x="0" y="64"/>
                                <a:pt x="1" y="65"/>
                                <a:pt x="4" y="65"/>
                              </a:cubicBezTo>
                              <a:cubicBezTo>
                                <a:pt x="37" y="65"/>
                                <a:pt x="37" y="65"/>
                                <a:pt x="37" y="65"/>
                              </a:cubicBezTo>
                              <a:cubicBezTo>
                                <a:pt x="39" y="65"/>
                                <a:pt x="41" y="64"/>
                                <a:pt x="41" y="61"/>
                              </a:cubicBezTo>
                              <a:cubicBezTo>
                                <a:pt x="41" y="39"/>
                                <a:pt x="41" y="39"/>
                                <a:pt x="41" y="39"/>
                              </a:cubicBezTo>
                              <a:cubicBezTo>
                                <a:pt x="41" y="38"/>
                                <a:pt x="40" y="36"/>
                                <a:pt x="37" y="36"/>
                              </a:cubicBezTo>
                              <a:cubicBezTo>
                                <a:pt x="33" y="36"/>
                                <a:pt x="33" y="38"/>
                                <a:pt x="33" y="39"/>
                              </a:cubicBezTo>
                              <a:cubicBezTo>
                                <a:pt x="33" y="57"/>
                                <a:pt x="33" y="57"/>
                                <a:pt x="33" y="57"/>
                              </a:cubicBezTo>
                              <a:lnTo>
                                <a:pt x="25" y="57"/>
                              </a:lnTo>
                              <a:close/>
                              <a:moveTo>
                                <a:pt x="68" y="0"/>
                              </a:moveTo>
                              <a:cubicBezTo>
                                <a:pt x="64" y="0"/>
                                <a:pt x="60" y="4"/>
                                <a:pt x="60" y="8"/>
                              </a:cubicBezTo>
                              <a:cubicBezTo>
                                <a:pt x="60" y="57"/>
                                <a:pt x="60" y="57"/>
                                <a:pt x="60" y="57"/>
                              </a:cubicBezTo>
                              <a:cubicBezTo>
                                <a:pt x="60" y="61"/>
                                <a:pt x="64" y="65"/>
                                <a:pt x="68" y="65"/>
                              </a:cubicBezTo>
                              <a:cubicBezTo>
                                <a:pt x="93" y="65"/>
                                <a:pt x="93" y="65"/>
                                <a:pt x="93" y="65"/>
                              </a:cubicBezTo>
                              <a:cubicBezTo>
                                <a:pt x="98" y="65"/>
                                <a:pt x="101" y="61"/>
                                <a:pt x="101" y="57"/>
                              </a:cubicBezTo>
                              <a:cubicBezTo>
                                <a:pt x="101" y="8"/>
                                <a:pt x="101" y="8"/>
                                <a:pt x="101" y="8"/>
                              </a:cubicBezTo>
                              <a:cubicBezTo>
                                <a:pt x="101" y="4"/>
                                <a:pt x="98" y="0"/>
                                <a:pt x="93" y="0"/>
                              </a:cubicBezTo>
                              <a:lnTo>
                                <a:pt x="68" y="0"/>
                              </a:lnTo>
                              <a:close/>
                              <a:moveTo>
                                <a:pt x="68" y="8"/>
                              </a:moveTo>
                              <a:cubicBezTo>
                                <a:pt x="93" y="8"/>
                                <a:pt x="93" y="8"/>
                                <a:pt x="93" y="8"/>
                              </a:cubicBezTo>
                              <a:cubicBezTo>
                                <a:pt x="93" y="57"/>
                                <a:pt x="93" y="57"/>
                                <a:pt x="93" y="57"/>
                              </a:cubicBezTo>
                              <a:cubicBezTo>
                                <a:pt x="68" y="57"/>
                                <a:pt x="68" y="57"/>
                                <a:pt x="68" y="57"/>
                              </a:cubicBezTo>
                              <a:lnTo>
                                <a:pt x="68" y="8"/>
                              </a:lnTo>
                              <a:close/>
                              <a:moveTo>
                                <a:pt x="145" y="57"/>
                              </a:moveTo>
                              <a:cubicBezTo>
                                <a:pt x="145" y="0"/>
                                <a:pt x="145" y="0"/>
                                <a:pt x="145" y="0"/>
                              </a:cubicBezTo>
                              <a:cubicBezTo>
                                <a:pt x="125" y="0"/>
                                <a:pt x="125" y="0"/>
                                <a:pt x="125" y="0"/>
                              </a:cubicBezTo>
                              <a:cubicBezTo>
                                <a:pt x="123" y="0"/>
                                <a:pt x="120" y="1"/>
                                <a:pt x="120" y="4"/>
                              </a:cubicBezTo>
                              <a:cubicBezTo>
                                <a:pt x="120" y="7"/>
                                <a:pt x="123" y="8"/>
                                <a:pt x="125" y="8"/>
                              </a:cubicBezTo>
                              <a:cubicBezTo>
                                <a:pt x="137" y="8"/>
                                <a:pt x="137" y="8"/>
                                <a:pt x="137" y="8"/>
                              </a:cubicBezTo>
                              <a:cubicBezTo>
                                <a:pt x="137" y="57"/>
                                <a:pt x="137" y="57"/>
                                <a:pt x="137" y="57"/>
                              </a:cubicBezTo>
                              <a:cubicBezTo>
                                <a:pt x="125" y="57"/>
                                <a:pt x="125" y="57"/>
                                <a:pt x="125" y="57"/>
                              </a:cubicBezTo>
                              <a:cubicBezTo>
                                <a:pt x="123" y="57"/>
                                <a:pt x="120" y="58"/>
                                <a:pt x="120" y="61"/>
                              </a:cubicBezTo>
                              <a:cubicBezTo>
                                <a:pt x="120" y="64"/>
                                <a:pt x="123" y="65"/>
                                <a:pt x="125" y="65"/>
                              </a:cubicBezTo>
                              <a:cubicBezTo>
                                <a:pt x="158" y="65"/>
                                <a:pt x="158" y="65"/>
                                <a:pt x="158" y="65"/>
                              </a:cubicBezTo>
                              <a:cubicBezTo>
                                <a:pt x="160" y="65"/>
                                <a:pt x="162" y="64"/>
                                <a:pt x="162" y="61"/>
                              </a:cubicBezTo>
                              <a:cubicBezTo>
                                <a:pt x="162" y="39"/>
                                <a:pt x="162" y="39"/>
                                <a:pt x="162" y="39"/>
                              </a:cubicBezTo>
                              <a:cubicBezTo>
                                <a:pt x="162" y="38"/>
                                <a:pt x="161" y="36"/>
                                <a:pt x="158" y="36"/>
                              </a:cubicBezTo>
                              <a:cubicBezTo>
                                <a:pt x="155" y="36"/>
                                <a:pt x="154" y="38"/>
                                <a:pt x="154" y="39"/>
                              </a:cubicBezTo>
                              <a:cubicBezTo>
                                <a:pt x="154" y="57"/>
                                <a:pt x="154" y="57"/>
                                <a:pt x="154" y="57"/>
                              </a:cubicBezTo>
                              <a:lnTo>
                                <a:pt x="145" y="57"/>
                              </a:lnTo>
                              <a:close/>
                              <a:moveTo>
                                <a:pt x="190" y="0"/>
                              </a:moveTo>
                              <a:cubicBezTo>
                                <a:pt x="184" y="0"/>
                                <a:pt x="181" y="4"/>
                                <a:pt x="181" y="8"/>
                              </a:cubicBezTo>
                              <a:cubicBezTo>
                                <a:pt x="181" y="57"/>
                                <a:pt x="181" y="57"/>
                                <a:pt x="181" y="57"/>
                              </a:cubicBezTo>
                              <a:cubicBezTo>
                                <a:pt x="181" y="61"/>
                                <a:pt x="184" y="65"/>
                                <a:pt x="190" y="65"/>
                              </a:cubicBezTo>
                              <a:cubicBezTo>
                                <a:pt x="214" y="65"/>
                                <a:pt x="214" y="65"/>
                                <a:pt x="214" y="65"/>
                              </a:cubicBezTo>
                              <a:cubicBezTo>
                                <a:pt x="219" y="65"/>
                                <a:pt x="223" y="61"/>
                                <a:pt x="223" y="57"/>
                              </a:cubicBezTo>
                              <a:cubicBezTo>
                                <a:pt x="223" y="8"/>
                                <a:pt x="223" y="8"/>
                                <a:pt x="223" y="8"/>
                              </a:cubicBezTo>
                              <a:cubicBezTo>
                                <a:pt x="223" y="4"/>
                                <a:pt x="219" y="0"/>
                                <a:pt x="214" y="0"/>
                              </a:cubicBezTo>
                              <a:lnTo>
                                <a:pt x="190" y="0"/>
                              </a:lnTo>
                              <a:close/>
                              <a:moveTo>
                                <a:pt x="190" y="8"/>
                              </a:moveTo>
                              <a:cubicBezTo>
                                <a:pt x="214" y="8"/>
                                <a:pt x="214" y="8"/>
                                <a:pt x="214" y="8"/>
                              </a:cubicBezTo>
                              <a:cubicBezTo>
                                <a:pt x="214" y="57"/>
                                <a:pt x="214" y="57"/>
                                <a:pt x="214" y="57"/>
                              </a:cubicBezTo>
                              <a:cubicBezTo>
                                <a:pt x="190" y="57"/>
                                <a:pt x="190" y="57"/>
                                <a:pt x="190" y="57"/>
                              </a:cubicBezTo>
                              <a:lnTo>
                                <a:pt x="190" y="8"/>
                              </a:lnTo>
                              <a:close/>
                              <a:moveTo>
                                <a:pt x="267" y="57"/>
                              </a:moveTo>
                              <a:cubicBezTo>
                                <a:pt x="267" y="0"/>
                                <a:pt x="267" y="0"/>
                                <a:pt x="267" y="0"/>
                              </a:cubicBezTo>
                              <a:cubicBezTo>
                                <a:pt x="246" y="0"/>
                                <a:pt x="246" y="0"/>
                                <a:pt x="246" y="0"/>
                              </a:cubicBezTo>
                              <a:cubicBezTo>
                                <a:pt x="244" y="0"/>
                                <a:pt x="242" y="1"/>
                                <a:pt x="242" y="4"/>
                              </a:cubicBezTo>
                              <a:cubicBezTo>
                                <a:pt x="242" y="7"/>
                                <a:pt x="244" y="8"/>
                                <a:pt x="246" y="8"/>
                              </a:cubicBezTo>
                              <a:cubicBezTo>
                                <a:pt x="258" y="8"/>
                                <a:pt x="258" y="8"/>
                                <a:pt x="258" y="8"/>
                              </a:cubicBezTo>
                              <a:cubicBezTo>
                                <a:pt x="258" y="57"/>
                                <a:pt x="258" y="57"/>
                                <a:pt x="258" y="57"/>
                              </a:cubicBezTo>
                              <a:cubicBezTo>
                                <a:pt x="246" y="57"/>
                                <a:pt x="246" y="57"/>
                                <a:pt x="246" y="57"/>
                              </a:cubicBezTo>
                              <a:cubicBezTo>
                                <a:pt x="244" y="57"/>
                                <a:pt x="242" y="58"/>
                                <a:pt x="242" y="61"/>
                              </a:cubicBezTo>
                              <a:cubicBezTo>
                                <a:pt x="242" y="64"/>
                                <a:pt x="244" y="65"/>
                                <a:pt x="246" y="65"/>
                              </a:cubicBezTo>
                              <a:cubicBezTo>
                                <a:pt x="279" y="65"/>
                                <a:pt x="279" y="65"/>
                                <a:pt x="279" y="65"/>
                              </a:cubicBezTo>
                              <a:cubicBezTo>
                                <a:pt x="281" y="65"/>
                                <a:pt x="283" y="64"/>
                                <a:pt x="283" y="61"/>
                              </a:cubicBezTo>
                              <a:cubicBezTo>
                                <a:pt x="283" y="39"/>
                                <a:pt x="283" y="39"/>
                                <a:pt x="283" y="39"/>
                              </a:cubicBezTo>
                              <a:cubicBezTo>
                                <a:pt x="283" y="38"/>
                                <a:pt x="283" y="36"/>
                                <a:pt x="279" y="36"/>
                              </a:cubicBezTo>
                              <a:cubicBezTo>
                                <a:pt x="276" y="36"/>
                                <a:pt x="275" y="38"/>
                                <a:pt x="275" y="39"/>
                              </a:cubicBezTo>
                              <a:cubicBezTo>
                                <a:pt x="275" y="57"/>
                                <a:pt x="275" y="57"/>
                                <a:pt x="275" y="57"/>
                              </a:cubicBezTo>
                              <a:lnTo>
                                <a:pt x="267" y="57"/>
                              </a:lnTo>
                              <a:close/>
                              <a:moveTo>
                                <a:pt x="310" y="0"/>
                              </a:moveTo>
                              <a:cubicBezTo>
                                <a:pt x="306" y="0"/>
                                <a:pt x="303" y="4"/>
                                <a:pt x="303" y="8"/>
                              </a:cubicBezTo>
                              <a:cubicBezTo>
                                <a:pt x="303" y="57"/>
                                <a:pt x="303" y="57"/>
                                <a:pt x="303" y="57"/>
                              </a:cubicBezTo>
                              <a:cubicBezTo>
                                <a:pt x="303" y="61"/>
                                <a:pt x="306" y="65"/>
                                <a:pt x="310" y="65"/>
                              </a:cubicBezTo>
                              <a:cubicBezTo>
                                <a:pt x="336" y="65"/>
                                <a:pt x="336" y="65"/>
                                <a:pt x="336" y="65"/>
                              </a:cubicBezTo>
                              <a:cubicBezTo>
                                <a:pt x="340" y="65"/>
                                <a:pt x="344" y="61"/>
                                <a:pt x="344" y="57"/>
                              </a:cubicBezTo>
                              <a:cubicBezTo>
                                <a:pt x="344" y="8"/>
                                <a:pt x="344" y="8"/>
                                <a:pt x="344" y="8"/>
                              </a:cubicBezTo>
                              <a:cubicBezTo>
                                <a:pt x="344" y="4"/>
                                <a:pt x="340" y="0"/>
                                <a:pt x="336" y="0"/>
                              </a:cubicBezTo>
                              <a:lnTo>
                                <a:pt x="310" y="0"/>
                              </a:lnTo>
                              <a:close/>
                              <a:moveTo>
                                <a:pt x="310" y="8"/>
                              </a:moveTo>
                              <a:cubicBezTo>
                                <a:pt x="336" y="8"/>
                                <a:pt x="336" y="8"/>
                                <a:pt x="336" y="8"/>
                              </a:cubicBezTo>
                              <a:cubicBezTo>
                                <a:pt x="336" y="57"/>
                                <a:pt x="336" y="57"/>
                                <a:pt x="336" y="57"/>
                              </a:cubicBezTo>
                              <a:cubicBezTo>
                                <a:pt x="310" y="57"/>
                                <a:pt x="310" y="57"/>
                                <a:pt x="310" y="57"/>
                              </a:cubicBezTo>
                              <a:lnTo>
                                <a:pt x="310" y="8"/>
                              </a:lnTo>
                              <a:close/>
                              <a:moveTo>
                                <a:pt x="388" y="57"/>
                              </a:moveTo>
                              <a:cubicBezTo>
                                <a:pt x="388" y="0"/>
                                <a:pt x="388" y="0"/>
                                <a:pt x="388" y="0"/>
                              </a:cubicBezTo>
                              <a:cubicBezTo>
                                <a:pt x="367" y="0"/>
                                <a:pt x="367" y="0"/>
                                <a:pt x="367" y="0"/>
                              </a:cubicBezTo>
                              <a:cubicBezTo>
                                <a:pt x="365" y="0"/>
                                <a:pt x="363" y="1"/>
                                <a:pt x="363" y="4"/>
                              </a:cubicBezTo>
                              <a:cubicBezTo>
                                <a:pt x="363" y="7"/>
                                <a:pt x="365" y="8"/>
                                <a:pt x="367" y="8"/>
                              </a:cubicBezTo>
                              <a:cubicBezTo>
                                <a:pt x="380" y="8"/>
                                <a:pt x="380" y="8"/>
                                <a:pt x="380" y="8"/>
                              </a:cubicBezTo>
                              <a:cubicBezTo>
                                <a:pt x="380" y="57"/>
                                <a:pt x="380" y="57"/>
                                <a:pt x="380" y="57"/>
                              </a:cubicBezTo>
                              <a:cubicBezTo>
                                <a:pt x="367" y="57"/>
                                <a:pt x="367" y="57"/>
                                <a:pt x="367" y="57"/>
                              </a:cubicBezTo>
                              <a:cubicBezTo>
                                <a:pt x="365" y="57"/>
                                <a:pt x="363" y="58"/>
                                <a:pt x="363" y="61"/>
                              </a:cubicBezTo>
                              <a:cubicBezTo>
                                <a:pt x="363" y="64"/>
                                <a:pt x="365" y="65"/>
                                <a:pt x="367" y="65"/>
                              </a:cubicBezTo>
                              <a:cubicBezTo>
                                <a:pt x="401" y="65"/>
                                <a:pt x="401" y="65"/>
                                <a:pt x="401" y="65"/>
                              </a:cubicBezTo>
                              <a:cubicBezTo>
                                <a:pt x="402" y="65"/>
                                <a:pt x="404" y="64"/>
                                <a:pt x="404" y="61"/>
                              </a:cubicBezTo>
                              <a:cubicBezTo>
                                <a:pt x="404" y="39"/>
                                <a:pt x="404" y="39"/>
                                <a:pt x="404" y="39"/>
                              </a:cubicBezTo>
                              <a:cubicBezTo>
                                <a:pt x="404" y="38"/>
                                <a:pt x="403" y="36"/>
                                <a:pt x="401" y="36"/>
                              </a:cubicBezTo>
                              <a:cubicBezTo>
                                <a:pt x="397" y="36"/>
                                <a:pt x="396" y="38"/>
                                <a:pt x="396" y="39"/>
                              </a:cubicBezTo>
                              <a:cubicBezTo>
                                <a:pt x="396" y="57"/>
                                <a:pt x="396" y="57"/>
                                <a:pt x="396" y="57"/>
                              </a:cubicBezTo>
                              <a:lnTo>
                                <a:pt x="388" y="57"/>
                              </a:lnTo>
                              <a:close/>
                              <a:moveTo>
                                <a:pt x="432" y="0"/>
                              </a:moveTo>
                              <a:cubicBezTo>
                                <a:pt x="428" y="0"/>
                                <a:pt x="423" y="4"/>
                                <a:pt x="423" y="8"/>
                              </a:cubicBezTo>
                              <a:cubicBezTo>
                                <a:pt x="423" y="57"/>
                                <a:pt x="423" y="57"/>
                                <a:pt x="423" y="57"/>
                              </a:cubicBezTo>
                              <a:cubicBezTo>
                                <a:pt x="423" y="61"/>
                                <a:pt x="427" y="65"/>
                                <a:pt x="432" y="65"/>
                              </a:cubicBezTo>
                              <a:cubicBezTo>
                                <a:pt x="457" y="65"/>
                                <a:pt x="457" y="65"/>
                                <a:pt x="457" y="65"/>
                              </a:cubicBezTo>
                              <a:cubicBezTo>
                                <a:pt x="461" y="65"/>
                                <a:pt x="465" y="61"/>
                                <a:pt x="465" y="57"/>
                              </a:cubicBezTo>
                              <a:cubicBezTo>
                                <a:pt x="465" y="8"/>
                                <a:pt x="465" y="8"/>
                                <a:pt x="465" y="8"/>
                              </a:cubicBezTo>
                              <a:cubicBezTo>
                                <a:pt x="465" y="4"/>
                                <a:pt x="461" y="0"/>
                                <a:pt x="457" y="0"/>
                              </a:cubicBezTo>
                              <a:lnTo>
                                <a:pt x="432" y="0"/>
                              </a:lnTo>
                              <a:close/>
                              <a:moveTo>
                                <a:pt x="432" y="8"/>
                              </a:moveTo>
                              <a:cubicBezTo>
                                <a:pt x="457" y="8"/>
                                <a:pt x="457" y="8"/>
                                <a:pt x="457" y="8"/>
                              </a:cubicBezTo>
                              <a:cubicBezTo>
                                <a:pt x="457" y="57"/>
                                <a:pt x="457" y="57"/>
                                <a:pt x="457" y="57"/>
                              </a:cubicBezTo>
                              <a:cubicBezTo>
                                <a:pt x="432" y="57"/>
                                <a:pt x="432" y="57"/>
                                <a:pt x="432" y="57"/>
                              </a:cubicBezTo>
                              <a:lnTo>
                                <a:pt x="432" y="8"/>
                              </a:lnTo>
                              <a:close/>
                              <a:moveTo>
                                <a:pt x="493" y="0"/>
                              </a:moveTo>
                              <a:cubicBezTo>
                                <a:pt x="488" y="0"/>
                                <a:pt x="484" y="4"/>
                                <a:pt x="484" y="8"/>
                              </a:cubicBezTo>
                              <a:cubicBezTo>
                                <a:pt x="484" y="57"/>
                                <a:pt x="484" y="57"/>
                                <a:pt x="484" y="57"/>
                              </a:cubicBezTo>
                              <a:cubicBezTo>
                                <a:pt x="484" y="61"/>
                                <a:pt x="488" y="65"/>
                                <a:pt x="493" y="65"/>
                              </a:cubicBezTo>
                              <a:cubicBezTo>
                                <a:pt x="517" y="65"/>
                                <a:pt x="517" y="65"/>
                                <a:pt x="517" y="65"/>
                              </a:cubicBezTo>
                              <a:cubicBezTo>
                                <a:pt x="522" y="65"/>
                                <a:pt x="526" y="61"/>
                                <a:pt x="526" y="57"/>
                              </a:cubicBezTo>
                              <a:cubicBezTo>
                                <a:pt x="526" y="8"/>
                                <a:pt x="526" y="8"/>
                                <a:pt x="526" y="8"/>
                              </a:cubicBezTo>
                              <a:cubicBezTo>
                                <a:pt x="526" y="4"/>
                                <a:pt x="522" y="0"/>
                                <a:pt x="517" y="0"/>
                              </a:cubicBezTo>
                              <a:lnTo>
                                <a:pt x="493" y="0"/>
                              </a:lnTo>
                              <a:close/>
                              <a:moveTo>
                                <a:pt x="493" y="8"/>
                              </a:moveTo>
                              <a:cubicBezTo>
                                <a:pt x="517" y="8"/>
                                <a:pt x="517" y="8"/>
                                <a:pt x="517" y="8"/>
                              </a:cubicBezTo>
                              <a:cubicBezTo>
                                <a:pt x="517" y="57"/>
                                <a:pt x="517" y="57"/>
                                <a:pt x="517" y="57"/>
                              </a:cubicBezTo>
                              <a:cubicBezTo>
                                <a:pt x="493" y="57"/>
                                <a:pt x="493" y="57"/>
                                <a:pt x="493" y="57"/>
                              </a:cubicBezTo>
                              <a:lnTo>
                                <a:pt x="493" y="8"/>
                              </a:lnTo>
                              <a:close/>
                            </a:path>
                          </a:pathLst>
                        </a:custGeom>
                        <a:solidFill>
                          <a:schemeClr val="tx1">
                            <a:alpha val="3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srgbClr val="353535"/>
                            </a:solidFill>
                            <a:effectLst/>
                            <a:uLnTx/>
                            <a:uFillTx/>
                            <a:latin typeface="Segoe UI Semibold" panose="020B0702040204020203" pitchFamily="34" charset="0"/>
                            <a:ea typeface="+mn-ea"/>
                            <a:cs typeface="+mn-cs"/>
                          </a:endParaRPr>
                        </a:p>
                      </p:txBody>
                    </p:sp>
                  </p:grpSp>
                  <p:grpSp>
                    <p:nvGrpSpPr>
                      <p:cNvPr id="181" name="Group 180">
                        <a:extLst>
                          <a:ext uri="{FF2B5EF4-FFF2-40B4-BE49-F238E27FC236}">
                            <a16:creationId xmlns:a16="http://schemas.microsoft.com/office/drawing/2014/main" id="{7A35FD69-E2A9-4287-A2C3-49AE722CB124}"/>
                          </a:ext>
                        </a:extLst>
                      </p:cNvPr>
                      <p:cNvGrpSpPr/>
                      <p:nvPr/>
                    </p:nvGrpSpPr>
                    <p:grpSpPr>
                      <a:xfrm>
                        <a:off x="6448489" y="3720612"/>
                        <a:ext cx="3494088" cy="211421"/>
                        <a:chOff x="6448489" y="3595137"/>
                        <a:chExt cx="3494088" cy="211421"/>
                      </a:xfrm>
                    </p:grpSpPr>
                    <p:sp>
                      <p:nvSpPr>
                        <p:cNvPr id="188" name="Freeform 88">
                          <a:extLst>
                            <a:ext uri="{FF2B5EF4-FFF2-40B4-BE49-F238E27FC236}">
                              <a16:creationId xmlns:a16="http://schemas.microsoft.com/office/drawing/2014/main" id="{1EAC5778-786C-4B8A-8F14-2F2338C78CDE}"/>
                            </a:ext>
                          </a:extLst>
                        </p:cNvPr>
                        <p:cNvSpPr>
                          <a:spLocks noEditPoints="1"/>
                        </p:cNvSpPr>
                        <p:nvPr/>
                      </p:nvSpPr>
                      <p:spPr bwMode="auto">
                        <a:xfrm>
                          <a:off x="6448489" y="3595137"/>
                          <a:ext cx="1702503" cy="211421"/>
                        </a:xfrm>
                        <a:custGeom>
                          <a:avLst/>
                          <a:gdLst>
                            <a:gd name="T0" fmla="*/ 0 w 526"/>
                            <a:gd name="T1" fmla="*/ 57 h 65"/>
                            <a:gd name="T2" fmla="*/ 41 w 526"/>
                            <a:gd name="T3" fmla="*/ 57 h 65"/>
                            <a:gd name="T4" fmla="*/ 7 w 526"/>
                            <a:gd name="T5" fmla="*/ 0 h 65"/>
                            <a:gd name="T6" fmla="*/ 33 w 526"/>
                            <a:gd name="T7" fmla="*/ 57 h 65"/>
                            <a:gd name="T8" fmla="*/ 68 w 526"/>
                            <a:gd name="T9" fmla="*/ 0 h 65"/>
                            <a:gd name="T10" fmla="*/ 68 w 526"/>
                            <a:gd name="T11" fmla="*/ 65 h 65"/>
                            <a:gd name="T12" fmla="*/ 101 w 526"/>
                            <a:gd name="T13" fmla="*/ 9 h 65"/>
                            <a:gd name="T14" fmla="*/ 68 w 526"/>
                            <a:gd name="T15" fmla="*/ 9 h 65"/>
                            <a:gd name="T16" fmla="*/ 68 w 526"/>
                            <a:gd name="T17" fmla="*/ 57 h 65"/>
                            <a:gd name="T18" fmla="*/ 145 w 526"/>
                            <a:gd name="T19" fmla="*/ 0 h 65"/>
                            <a:gd name="T20" fmla="*/ 125 w 526"/>
                            <a:gd name="T21" fmla="*/ 9 h 65"/>
                            <a:gd name="T22" fmla="*/ 125 w 526"/>
                            <a:gd name="T23" fmla="*/ 57 h 65"/>
                            <a:gd name="T24" fmla="*/ 158 w 526"/>
                            <a:gd name="T25" fmla="*/ 65 h 65"/>
                            <a:gd name="T26" fmla="*/ 158 w 526"/>
                            <a:gd name="T27" fmla="*/ 36 h 65"/>
                            <a:gd name="T28" fmla="*/ 145 w 526"/>
                            <a:gd name="T29" fmla="*/ 57 h 65"/>
                            <a:gd name="T30" fmla="*/ 181 w 526"/>
                            <a:gd name="T31" fmla="*/ 57 h 65"/>
                            <a:gd name="T32" fmla="*/ 223 w 526"/>
                            <a:gd name="T33" fmla="*/ 57 h 65"/>
                            <a:gd name="T34" fmla="*/ 190 w 526"/>
                            <a:gd name="T35" fmla="*/ 0 h 65"/>
                            <a:gd name="T36" fmla="*/ 214 w 526"/>
                            <a:gd name="T37" fmla="*/ 57 h 65"/>
                            <a:gd name="T38" fmla="*/ 267 w 526"/>
                            <a:gd name="T39" fmla="*/ 57 h 65"/>
                            <a:gd name="T40" fmla="*/ 242 w 526"/>
                            <a:gd name="T41" fmla="*/ 5 h 65"/>
                            <a:gd name="T42" fmla="*/ 258 w 526"/>
                            <a:gd name="T43" fmla="*/ 57 h 65"/>
                            <a:gd name="T44" fmla="*/ 246 w 526"/>
                            <a:gd name="T45" fmla="*/ 65 h 65"/>
                            <a:gd name="T46" fmla="*/ 283 w 526"/>
                            <a:gd name="T47" fmla="*/ 40 h 65"/>
                            <a:gd name="T48" fmla="*/ 275 w 526"/>
                            <a:gd name="T49" fmla="*/ 57 h 65"/>
                            <a:gd name="T50" fmla="*/ 303 w 526"/>
                            <a:gd name="T51" fmla="*/ 9 h 65"/>
                            <a:gd name="T52" fmla="*/ 336 w 526"/>
                            <a:gd name="T53" fmla="*/ 65 h 65"/>
                            <a:gd name="T54" fmla="*/ 336 w 526"/>
                            <a:gd name="T55" fmla="*/ 0 h 65"/>
                            <a:gd name="T56" fmla="*/ 336 w 526"/>
                            <a:gd name="T57" fmla="*/ 9 h 65"/>
                            <a:gd name="T58" fmla="*/ 310 w 526"/>
                            <a:gd name="T59" fmla="*/ 9 h 65"/>
                            <a:gd name="T60" fmla="*/ 367 w 526"/>
                            <a:gd name="T61" fmla="*/ 0 h 65"/>
                            <a:gd name="T62" fmla="*/ 380 w 526"/>
                            <a:gd name="T63" fmla="*/ 9 h 65"/>
                            <a:gd name="T64" fmla="*/ 363 w 526"/>
                            <a:gd name="T65" fmla="*/ 61 h 65"/>
                            <a:gd name="T66" fmla="*/ 404 w 526"/>
                            <a:gd name="T67" fmla="*/ 61 h 65"/>
                            <a:gd name="T68" fmla="*/ 396 w 526"/>
                            <a:gd name="T69" fmla="*/ 40 h 65"/>
                            <a:gd name="T70" fmla="*/ 432 w 526"/>
                            <a:gd name="T71" fmla="*/ 0 h 65"/>
                            <a:gd name="T72" fmla="*/ 432 w 526"/>
                            <a:gd name="T73" fmla="*/ 65 h 65"/>
                            <a:gd name="T74" fmla="*/ 465 w 526"/>
                            <a:gd name="T75" fmla="*/ 9 h 65"/>
                            <a:gd name="T76" fmla="*/ 432 w 526"/>
                            <a:gd name="T77" fmla="*/ 9 h 65"/>
                            <a:gd name="T78" fmla="*/ 432 w 526"/>
                            <a:gd name="T79" fmla="*/ 57 h 65"/>
                            <a:gd name="T80" fmla="*/ 509 w 526"/>
                            <a:gd name="T81" fmla="*/ 0 h 65"/>
                            <a:gd name="T82" fmla="*/ 488 w 526"/>
                            <a:gd name="T83" fmla="*/ 9 h 65"/>
                            <a:gd name="T84" fmla="*/ 488 w 526"/>
                            <a:gd name="T85" fmla="*/ 57 h 65"/>
                            <a:gd name="T86" fmla="*/ 521 w 526"/>
                            <a:gd name="T87" fmla="*/ 65 h 65"/>
                            <a:gd name="T88" fmla="*/ 521 w 526"/>
                            <a:gd name="T89" fmla="*/ 36 h 65"/>
                            <a:gd name="T90" fmla="*/ 509 w 526"/>
                            <a:gd name="T91"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26" h="65">
                              <a:moveTo>
                                <a:pt x="7" y="0"/>
                              </a:moveTo>
                              <a:cubicBezTo>
                                <a:pt x="3" y="0"/>
                                <a:pt x="0" y="4"/>
                                <a:pt x="0" y="9"/>
                              </a:cubicBezTo>
                              <a:cubicBezTo>
                                <a:pt x="0" y="57"/>
                                <a:pt x="0" y="57"/>
                                <a:pt x="0" y="57"/>
                              </a:cubicBezTo>
                              <a:cubicBezTo>
                                <a:pt x="0" y="62"/>
                                <a:pt x="3" y="65"/>
                                <a:pt x="7" y="65"/>
                              </a:cubicBezTo>
                              <a:cubicBezTo>
                                <a:pt x="33" y="65"/>
                                <a:pt x="33" y="65"/>
                                <a:pt x="33" y="65"/>
                              </a:cubicBezTo>
                              <a:cubicBezTo>
                                <a:pt x="37" y="65"/>
                                <a:pt x="41" y="62"/>
                                <a:pt x="41" y="57"/>
                              </a:cubicBezTo>
                              <a:cubicBezTo>
                                <a:pt x="41" y="9"/>
                                <a:pt x="41" y="9"/>
                                <a:pt x="41" y="9"/>
                              </a:cubicBezTo>
                              <a:cubicBezTo>
                                <a:pt x="41" y="4"/>
                                <a:pt x="37" y="0"/>
                                <a:pt x="33" y="0"/>
                              </a:cubicBezTo>
                              <a:lnTo>
                                <a:pt x="7" y="0"/>
                              </a:lnTo>
                              <a:close/>
                              <a:moveTo>
                                <a:pt x="7" y="9"/>
                              </a:moveTo>
                              <a:cubicBezTo>
                                <a:pt x="33" y="9"/>
                                <a:pt x="33" y="9"/>
                                <a:pt x="33" y="9"/>
                              </a:cubicBezTo>
                              <a:cubicBezTo>
                                <a:pt x="33" y="57"/>
                                <a:pt x="33" y="57"/>
                                <a:pt x="33" y="57"/>
                              </a:cubicBezTo>
                              <a:cubicBezTo>
                                <a:pt x="7" y="57"/>
                                <a:pt x="7" y="57"/>
                                <a:pt x="7" y="57"/>
                              </a:cubicBezTo>
                              <a:lnTo>
                                <a:pt x="7" y="9"/>
                              </a:lnTo>
                              <a:close/>
                              <a:moveTo>
                                <a:pt x="68" y="0"/>
                              </a:moveTo>
                              <a:cubicBezTo>
                                <a:pt x="64" y="0"/>
                                <a:pt x="60" y="4"/>
                                <a:pt x="60" y="9"/>
                              </a:cubicBezTo>
                              <a:cubicBezTo>
                                <a:pt x="60" y="57"/>
                                <a:pt x="60" y="57"/>
                                <a:pt x="60" y="57"/>
                              </a:cubicBezTo>
                              <a:cubicBezTo>
                                <a:pt x="60" y="62"/>
                                <a:pt x="64" y="65"/>
                                <a:pt x="68" y="65"/>
                              </a:cubicBezTo>
                              <a:cubicBezTo>
                                <a:pt x="93" y="65"/>
                                <a:pt x="93" y="65"/>
                                <a:pt x="93" y="65"/>
                              </a:cubicBezTo>
                              <a:cubicBezTo>
                                <a:pt x="98" y="65"/>
                                <a:pt x="101" y="62"/>
                                <a:pt x="101" y="57"/>
                              </a:cubicBezTo>
                              <a:cubicBezTo>
                                <a:pt x="101" y="9"/>
                                <a:pt x="101" y="9"/>
                                <a:pt x="101" y="9"/>
                              </a:cubicBezTo>
                              <a:cubicBezTo>
                                <a:pt x="101" y="4"/>
                                <a:pt x="98" y="0"/>
                                <a:pt x="93" y="0"/>
                              </a:cubicBezTo>
                              <a:lnTo>
                                <a:pt x="68" y="0"/>
                              </a:lnTo>
                              <a:close/>
                              <a:moveTo>
                                <a:pt x="68" y="9"/>
                              </a:moveTo>
                              <a:cubicBezTo>
                                <a:pt x="93" y="9"/>
                                <a:pt x="93" y="9"/>
                                <a:pt x="93" y="9"/>
                              </a:cubicBezTo>
                              <a:cubicBezTo>
                                <a:pt x="93" y="57"/>
                                <a:pt x="93" y="57"/>
                                <a:pt x="93" y="57"/>
                              </a:cubicBezTo>
                              <a:cubicBezTo>
                                <a:pt x="68" y="57"/>
                                <a:pt x="68" y="57"/>
                                <a:pt x="68" y="57"/>
                              </a:cubicBezTo>
                              <a:lnTo>
                                <a:pt x="68" y="9"/>
                              </a:lnTo>
                              <a:close/>
                              <a:moveTo>
                                <a:pt x="145" y="57"/>
                              </a:moveTo>
                              <a:cubicBezTo>
                                <a:pt x="145" y="0"/>
                                <a:pt x="145" y="0"/>
                                <a:pt x="145" y="0"/>
                              </a:cubicBezTo>
                              <a:cubicBezTo>
                                <a:pt x="125" y="0"/>
                                <a:pt x="125" y="0"/>
                                <a:pt x="125" y="0"/>
                              </a:cubicBezTo>
                              <a:cubicBezTo>
                                <a:pt x="123" y="0"/>
                                <a:pt x="120" y="1"/>
                                <a:pt x="120" y="5"/>
                              </a:cubicBezTo>
                              <a:cubicBezTo>
                                <a:pt x="120" y="7"/>
                                <a:pt x="123" y="9"/>
                                <a:pt x="125" y="9"/>
                              </a:cubicBezTo>
                              <a:cubicBezTo>
                                <a:pt x="137" y="9"/>
                                <a:pt x="137" y="9"/>
                                <a:pt x="137" y="9"/>
                              </a:cubicBezTo>
                              <a:cubicBezTo>
                                <a:pt x="137" y="57"/>
                                <a:pt x="137" y="57"/>
                                <a:pt x="137" y="57"/>
                              </a:cubicBezTo>
                              <a:cubicBezTo>
                                <a:pt x="125" y="57"/>
                                <a:pt x="125" y="57"/>
                                <a:pt x="125" y="57"/>
                              </a:cubicBezTo>
                              <a:cubicBezTo>
                                <a:pt x="123" y="57"/>
                                <a:pt x="120" y="58"/>
                                <a:pt x="120" y="61"/>
                              </a:cubicBezTo>
                              <a:cubicBezTo>
                                <a:pt x="120" y="64"/>
                                <a:pt x="123" y="65"/>
                                <a:pt x="125" y="65"/>
                              </a:cubicBezTo>
                              <a:cubicBezTo>
                                <a:pt x="158" y="65"/>
                                <a:pt x="158" y="65"/>
                                <a:pt x="158" y="65"/>
                              </a:cubicBezTo>
                              <a:cubicBezTo>
                                <a:pt x="160" y="65"/>
                                <a:pt x="162" y="64"/>
                                <a:pt x="162" y="61"/>
                              </a:cubicBezTo>
                              <a:cubicBezTo>
                                <a:pt x="162" y="40"/>
                                <a:pt x="162" y="40"/>
                                <a:pt x="162" y="40"/>
                              </a:cubicBezTo>
                              <a:cubicBezTo>
                                <a:pt x="162" y="38"/>
                                <a:pt x="161" y="36"/>
                                <a:pt x="158" y="36"/>
                              </a:cubicBezTo>
                              <a:cubicBezTo>
                                <a:pt x="155" y="36"/>
                                <a:pt x="154" y="38"/>
                                <a:pt x="154" y="40"/>
                              </a:cubicBezTo>
                              <a:cubicBezTo>
                                <a:pt x="154" y="57"/>
                                <a:pt x="154" y="57"/>
                                <a:pt x="154" y="57"/>
                              </a:cubicBezTo>
                              <a:lnTo>
                                <a:pt x="145" y="57"/>
                              </a:lnTo>
                              <a:close/>
                              <a:moveTo>
                                <a:pt x="190" y="0"/>
                              </a:moveTo>
                              <a:cubicBezTo>
                                <a:pt x="184" y="0"/>
                                <a:pt x="181" y="4"/>
                                <a:pt x="181" y="9"/>
                              </a:cubicBezTo>
                              <a:cubicBezTo>
                                <a:pt x="181" y="57"/>
                                <a:pt x="181" y="57"/>
                                <a:pt x="181" y="57"/>
                              </a:cubicBezTo>
                              <a:cubicBezTo>
                                <a:pt x="181" y="62"/>
                                <a:pt x="184" y="65"/>
                                <a:pt x="190" y="65"/>
                              </a:cubicBezTo>
                              <a:cubicBezTo>
                                <a:pt x="214" y="65"/>
                                <a:pt x="214" y="65"/>
                                <a:pt x="214" y="65"/>
                              </a:cubicBezTo>
                              <a:cubicBezTo>
                                <a:pt x="219" y="65"/>
                                <a:pt x="223" y="62"/>
                                <a:pt x="223" y="57"/>
                              </a:cubicBezTo>
                              <a:cubicBezTo>
                                <a:pt x="223" y="9"/>
                                <a:pt x="223" y="9"/>
                                <a:pt x="223" y="9"/>
                              </a:cubicBezTo>
                              <a:cubicBezTo>
                                <a:pt x="223" y="4"/>
                                <a:pt x="219" y="0"/>
                                <a:pt x="214" y="0"/>
                              </a:cubicBezTo>
                              <a:lnTo>
                                <a:pt x="190" y="0"/>
                              </a:lnTo>
                              <a:close/>
                              <a:moveTo>
                                <a:pt x="190" y="9"/>
                              </a:moveTo>
                              <a:cubicBezTo>
                                <a:pt x="214" y="9"/>
                                <a:pt x="214" y="9"/>
                                <a:pt x="214" y="9"/>
                              </a:cubicBezTo>
                              <a:cubicBezTo>
                                <a:pt x="214" y="57"/>
                                <a:pt x="214" y="57"/>
                                <a:pt x="214" y="57"/>
                              </a:cubicBezTo>
                              <a:cubicBezTo>
                                <a:pt x="190" y="57"/>
                                <a:pt x="190" y="57"/>
                                <a:pt x="190" y="57"/>
                              </a:cubicBezTo>
                              <a:lnTo>
                                <a:pt x="190" y="9"/>
                              </a:lnTo>
                              <a:close/>
                              <a:moveTo>
                                <a:pt x="267" y="57"/>
                              </a:moveTo>
                              <a:cubicBezTo>
                                <a:pt x="267" y="0"/>
                                <a:pt x="267" y="0"/>
                                <a:pt x="267" y="0"/>
                              </a:cubicBezTo>
                              <a:cubicBezTo>
                                <a:pt x="246" y="0"/>
                                <a:pt x="246" y="0"/>
                                <a:pt x="246" y="0"/>
                              </a:cubicBezTo>
                              <a:cubicBezTo>
                                <a:pt x="244" y="0"/>
                                <a:pt x="242" y="1"/>
                                <a:pt x="242" y="5"/>
                              </a:cubicBezTo>
                              <a:cubicBezTo>
                                <a:pt x="242" y="7"/>
                                <a:pt x="244" y="9"/>
                                <a:pt x="246" y="9"/>
                              </a:cubicBezTo>
                              <a:cubicBezTo>
                                <a:pt x="258" y="9"/>
                                <a:pt x="258" y="9"/>
                                <a:pt x="258" y="9"/>
                              </a:cubicBezTo>
                              <a:cubicBezTo>
                                <a:pt x="258" y="57"/>
                                <a:pt x="258" y="57"/>
                                <a:pt x="258" y="57"/>
                              </a:cubicBezTo>
                              <a:cubicBezTo>
                                <a:pt x="246" y="57"/>
                                <a:pt x="246" y="57"/>
                                <a:pt x="246" y="57"/>
                              </a:cubicBezTo>
                              <a:cubicBezTo>
                                <a:pt x="244" y="57"/>
                                <a:pt x="242" y="58"/>
                                <a:pt x="242" y="61"/>
                              </a:cubicBezTo>
                              <a:cubicBezTo>
                                <a:pt x="242" y="64"/>
                                <a:pt x="244" y="65"/>
                                <a:pt x="246" y="65"/>
                              </a:cubicBezTo>
                              <a:cubicBezTo>
                                <a:pt x="279" y="65"/>
                                <a:pt x="279" y="65"/>
                                <a:pt x="279" y="65"/>
                              </a:cubicBezTo>
                              <a:cubicBezTo>
                                <a:pt x="281" y="65"/>
                                <a:pt x="283" y="64"/>
                                <a:pt x="283" y="61"/>
                              </a:cubicBezTo>
                              <a:cubicBezTo>
                                <a:pt x="283" y="40"/>
                                <a:pt x="283" y="40"/>
                                <a:pt x="283" y="40"/>
                              </a:cubicBezTo>
                              <a:cubicBezTo>
                                <a:pt x="283" y="38"/>
                                <a:pt x="283" y="36"/>
                                <a:pt x="279" y="36"/>
                              </a:cubicBezTo>
                              <a:cubicBezTo>
                                <a:pt x="276" y="36"/>
                                <a:pt x="275" y="38"/>
                                <a:pt x="275" y="40"/>
                              </a:cubicBezTo>
                              <a:cubicBezTo>
                                <a:pt x="275" y="57"/>
                                <a:pt x="275" y="57"/>
                                <a:pt x="275" y="57"/>
                              </a:cubicBezTo>
                              <a:lnTo>
                                <a:pt x="267" y="57"/>
                              </a:lnTo>
                              <a:close/>
                              <a:moveTo>
                                <a:pt x="310" y="0"/>
                              </a:moveTo>
                              <a:cubicBezTo>
                                <a:pt x="306" y="0"/>
                                <a:pt x="303" y="4"/>
                                <a:pt x="303" y="9"/>
                              </a:cubicBezTo>
                              <a:cubicBezTo>
                                <a:pt x="303" y="57"/>
                                <a:pt x="303" y="57"/>
                                <a:pt x="303" y="57"/>
                              </a:cubicBezTo>
                              <a:cubicBezTo>
                                <a:pt x="303" y="62"/>
                                <a:pt x="306" y="65"/>
                                <a:pt x="310" y="65"/>
                              </a:cubicBezTo>
                              <a:cubicBezTo>
                                <a:pt x="336" y="65"/>
                                <a:pt x="336" y="65"/>
                                <a:pt x="336" y="65"/>
                              </a:cubicBezTo>
                              <a:cubicBezTo>
                                <a:pt x="340" y="65"/>
                                <a:pt x="344" y="62"/>
                                <a:pt x="344" y="57"/>
                              </a:cubicBezTo>
                              <a:cubicBezTo>
                                <a:pt x="344" y="9"/>
                                <a:pt x="344" y="9"/>
                                <a:pt x="344" y="9"/>
                              </a:cubicBezTo>
                              <a:cubicBezTo>
                                <a:pt x="344" y="4"/>
                                <a:pt x="340" y="0"/>
                                <a:pt x="336" y="0"/>
                              </a:cubicBezTo>
                              <a:lnTo>
                                <a:pt x="310" y="0"/>
                              </a:lnTo>
                              <a:close/>
                              <a:moveTo>
                                <a:pt x="310" y="9"/>
                              </a:moveTo>
                              <a:cubicBezTo>
                                <a:pt x="336" y="9"/>
                                <a:pt x="336" y="9"/>
                                <a:pt x="336" y="9"/>
                              </a:cubicBezTo>
                              <a:cubicBezTo>
                                <a:pt x="336" y="57"/>
                                <a:pt x="336" y="57"/>
                                <a:pt x="336" y="57"/>
                              </a:cubicBezTo>
                              <a:cubicBezTo>
                                <a:pt x="310" y="57"/>
                                <a:pt x="310" y="57"/>
                                <a:pt x="310" y="57"/>
                              </a:cubicBezTo>
                              <a:lnTo>
                                <a:pt x="310" y="9"/>
                              </a:lnTo>
                              <a:close/>
                              <a:moveTo>
                                <a:pt x="388" y="57"/>
                              </a:moveTo>
                              <a:cubicBezTo>
                                <a:pt x="388" y="0"/>
                                <a:pt x="388" y="0"/>
                                <a:pt x="388" y="0"/>
                              </a:cubicBezTo>
                              <a:cubicBezTo>
                                <a:pt x="367" y="0"/>
                                <a:pt x="367" y="0"/>
                                <a:pt x="367" y="0"/>
                              </a:cubicBezTo>
                              <a:cubicBezTo>
                                <a:pt x="365" y="0"/>
                                <a:pt x="363" y="1"/>
                                <a:pt x="363" y="5"/>
                              </a:cubicBezTo>
                              <a:cubicBezTo>
                                <a:pt x="363" y="7"/>
                                <a:pt x="365" y="9"/>
                                <a:pt x="367" y="9"/>
                              </a:cubicBezTo>
                              <a:cubicBezTo>
                                <a:pt x="380" y="9"/>
                                <a:pt x="380" y="9"/>
                                <a:pt x="380" y="9"/>
                              </a:cubicBezTo>
                              <a:cubicBezTo>
                                <a:pt x="380" y="57"/>
                                <a:pt x="380" y="57"/>
                                <a:pt x="380" y="57"/>
                              </a:cubicBezTo>
                              <a:cubicBezTo>
                                <a:pt x="367" y="57"/>
                                <a:pt x="367" y="57"/>
                                <a:pt x="367" y="57"/>
                              </a:cubicBezTo>
                              <a:cubicBezTo>
                                <a:pt x="365" y="57"/>
                                <a:pt x="363" y="58"/>
                                <a:pt x="363" y="61"/>
                              </a:cubicBezTo>
                              <a:cubicBezTo>
                                <a:pt x="363" y="64"/>
                                <a:pt x="365" y="65"/>
                                <a:pt x="367" y="65"/>
                              </a:cubicBezTo>
                              <a:cubicBezTo>
                                <a:pt x="401" y="65"/>
                                <a:pt x="401" y="65"/>
                                <a:pt x="401" y="65"/>
                              </a:cubicBezTo>
                              <a:cubicBezTo>
                                <a:pt x="402" y="65"/>
                                <a:pt x="404" y="64"/>
                                <a:pt x="404" y="61"/>
                              </a:cubicBezTo>
                              <a:cubicBezTo>
                                <a:pt x="404" y="40"/>
                                <a:pt x="404" y="40"/>
                                <a:pt x="404" y="40"/>
                              </a:cubicBezTo>
                              <a:cubicBezTo>
                                <a:pt x="404" y="38"/>
                                <a:pt x="403" y="36"/>
                                <a:pt x="401" y="36"/>
                              </a:cubicBezTo>
                              <a:cubicBezTo>
                                <a:pt x="397" y="36"/>
                                <a:pt x="396" y="38"/>
                                <a:pt x="396" y="40"/>
                              </a:cubicBezTo>
                              <a:cubicBezTo>
                                <a:pt x="396" y="57"/>
                                <a:pt x="396" y="57"/>
                                <a:pt x="396" y="57"/>
                              </a:cubicBezTo>
                              <a:lnTo>
                                <a:pt x="388" y="57"/>
                              </a:lnTo>
                              <a:close/>
                              <a:moveTo>
                                <a:pt x="432" y="0"/>
                              </a:moveTo>
                              <a:cubicBezTo>
                                <a:pt x="428" y="0"/>
                                <a:pt x="423" y="4"/>
                                <a:pt x="423" y="9"/>
                              </a:cubicBezTo>
                              <a:cubicBezTo>
                                <a:pt x="423" y="57"/>
                                <a:pt x="423" y="57"/>
                                <a:pt x="423" y="57"/>
                              </a:cubicBezTo>
                              <a:cubicBezTo>
                                <a:pt x="423" y="62"/>
                                <a:pt x="427" y="65"/>
                                <a:pt x="432" y="65"/>
                              </a:cubicBezTo>
                              <a:cubicBezTo>
                                <a:pt x="457" y="65"/>
                                <a:pt x="457" y="65"/>
                                <a:pt x="457" y="65"/>
                              </a:cubicBezTo>
                              <a:cubicBezTo>
                                <a:pt x="461" y="65"/>
                                <a:pt x="465" y="62"/>
                                <a:pt x="465" y="57"/>
                              </a:cubicBezTo>
                              <a:cubicBezTo>
                                <a:pt x="465" y="9"/>
                                <a:pt x="465" y="9"/>
                                <a:pt x="465" y="9"/>
                              </a:cubicBezTo>
                              <a:cubicBezTo>
                                <a:pt x="465" y="4"/>
                                <a:pt x="461" y="0"/>
                                <a:pt x="457" y="0"/>
                              </a:cubicBezTo>
                              <a:lnTo>
                                <a:pt x="432" y="0"/>
                              </a:lnTo>
                              <a:close/>
                              <a:moveTo>
                                <a:pt x="432" y="9"/>
                              </a:moveTo>
                              <a:cubicBezTo>
                                <a:pt x="457" y="9"/>
                                <a:pt x="457" y="9"/>
                                <a:pt x="457" y="9"/>
                              </a:cubicBezTo>
                              <a:cubicBezTo>
                                <a:pt x="457" y="57"/>
                                <a:pt x="457" y="57"/>
                                <a:pt x="457" y="57"/>
                              </a:cubicBezTo>
                              <a:cubicBezTo>
                                <a:pt x="432" y="57"/>
                                <a:pt x="432" y="57"/>
                                <a:pt x="432" y="57"/>
                              </a:cubicBezTo>
                              <a:lnTo>
                                <a:pt x="432" y="9"/>
                              </a:lnTo>
                              <a:close/>
                              <a:moveTo>
                                <a:pt x="509" y="57"/>
                              </a:moveTo>
                              <a:cubicBezTo>
                                <a:pt x="509" y="0"/>
                                <a:pt x="509" y="0"/>
                                <a:pt x="509" y="0"/>
                              </a:cubicBezTo>
                              <a:cubicBezTo>
                                <a:pt x="488" y="0"/>
                                <a:pt x="488" y="0"/>
                                <a:pt x="488" y="0"/>
                              </a:cubicBezTo>
                              <a:cubicBezTo>
                                <a:pt x="486" y="0"/>
                                <a:pt x="484" y="1"/>
                                <a:pt x="484" y="5"/>
                              </a:cubicBezTo>
                              <a:cubicBezTo>
                                <a:pt x="484" y="7"/>
                                <a:pt x="486" y="9"/>
                                <a:pt x="488" y="9"/>
                              </a:cubicBezTo>
                              <a:cubicBezTo>
                                <a:pt x="500" y="9"/>
                                <a:pt x="500" y="9"/>
                                <a:pt x="500" y="9"/>
                              </a:cubicBezTo>
                              <a:cubicBezTo>
                                <a:pt x="500" y="57"/>
                                <a:pt x="500" y="57"/>
                                <a:pt x="500" y="57"/>
                              </a:cubicBezTo>
                              <a:cubicBezTo>
                                <a:pt x="488" y="57"/>
                                <a:pt x="488" y="57"/>
                                <a:pt x="488" y="57"/>
                              </a:cubicBezTo>
                              <a:cubicBezTo>
                                <a:pt x="486" y="57"/>
                                <a:pt x="484" y="58"/>
                                <a:pt x="484" y="61"/>
                              </a:cubicBezTo>
                              <a:cubicBezTo>
                                <a:pt x="484" y="64"/>
                                <a:pt x="486" y="65"/>
                                <a:pt x="488" y="65"/>
                              </a:cubicBezTo>
                              <a:cubicBezTo>
                                <a:pt x="521" y="65"/>
                                <a:pt x="521" y="65"/>
                                <a:pt x="521" y="65"/>
                              </a:cubicBezTo>
                              <a:cubicBezTo>
                                <a:pt x="524" y="65"/>
                                <a:pt x="526" y="64"/>
                                <a:pt x="526" y="61"/>
                              </a:cubicBezTo>
                              <a:cubicBezTo>
                                <a:pt x="526" y="40"/>
                                <a:pt x="526" y="40"/>
                                <a:pt x="526" y="40"/>
                              </a:cubicBezTo>
                              <a:cubicBezTo>
                                <a:pt x="526" y="38"/>
                                <a:pt x="525" y="36"/>
                                <a:pt x="521" y="36"/>
                              </a:cubicBezTo>
                              <a:cubicBezTo>
                                <a:pt x="519" y="36"/>
                                <a:pt x="517" y="38"/>
                                <a:pt x="517" y="40"/>
                              </a:cubicBezTo>
                              <a:cubicBezTo>
                                <a:pt x="517" y="57"/>
                                <a:pt x="517" y="57"/>
                                <a:pt x="517" y="57"/>
                              </a:cubicBezTo>
                              <a:lnTo>
                                <a:pt x="509" y="57"/>
                              </a:lnTo>
                              <a:close/>
                            </a:path>
                          </a:pathLst>
                        </a:custGeom>
                        <a:solidFill>
                          <a:schemeClr val="tx1">
                            <a:alpha val="3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srgbClr val="353535"/>
                            </a:solidFill>
                            <a:effectLst/>
                            <a:uLnTx/>
                            <a:uFillTx/>
                            <a:latin typeface="Segoe UI Semibold" panose="020B0702040204020203" pitchFamily="34" charset="0"/>
                            <a:ea typeface="+mn-ea"/>
                            <a:cs typeface="+mn-cs"/>
                          </a:endParaRPr>
                        </a:p>
                      </p:txBody>
                    </p:sp>
                    <p:sp>
                      <p:nvSpPr>
                        <p:cNvPr id="189" name="Freeform 88">
                          <a:extLst>
                            <a:ext uri="{FF2B5EF4-FFF2-40B4-BE49-F238E27FC236}">
                              <a16:creationId xmlns:a16="http://schemas.microsoft.com/office/drawing/2014/main" id="{045E4242-5F7F-4C56-9D10-9E19CE404BBB}"/>
                            </a:ext>
                          </a:extLst>
                        </p:cNvPr>
                        <p:cNvSpPr>
                          <a:spLocks noEditPoints="1"/>
                        </p:cNvSpPr>
                        <p:nvPr/>
                      </p:nvSpPr>
                      <p:spPr bwMode="auto">
                        <a:xfrm>
                          <a:off x="8240074" y="3595137"/>
                          <a:ext cx="1702503" cy="211421"/>
                        </a:xfrm>
                        <a:custGeom>
                          <a:avLst/>
                          <a:gdLst>
                            <a:gd name="T0" fmla="*/ 0 w 526"/>
                            <a:gd name="T1" fmla="*/ 57 h 65"/>
                            <a:gd name="T2" fmla="*/ 41 w 526"/>
                            <a:gd name="T3" fmla="*/ 57 h 65"/>
                            <a:gd name="T4" fmla="*/ 7 w 526"/>
                            <a:gd name="T5" fmla="*/ 0 h 65"/>
                            <a:gd name="T6" fmla="*/ 33 w 526"/>
                            <a:gd name="T7" fmla="*/ 57 h 65"/>
                            <a:gd name="T8" fmla="*/ 68 w 526"/>
                            <a:gd name="T9" fmla="*/ 0 h 65"/>
                            <a:gd name="T10" fmla="*/ 68 w 526"/>
                            <a:gd name="T11" fmla="*/ 65 h 65"/>
                            <a:gd name="T12" fmla="*/ 101 w 526"/>
                            <a:gd name="T13" fmla="*/ 9 h 65"/>
                            <a:gd name="T14" fmla="*/ 68 w 526"/>
                            <a:gd name="T15" fmla="*/ 9 h 65"/>
                            <a:gd name="T16" fmla="*/ 68 w 526"/>
                            <a:gd name="T17" fmla="*/ 57 h 65"/>
                            <a:gd name="T18" fmla="*/ 145 w 526"/>
                            <a:gd name="T19" fmla="*/ 0 h 65"/>
                            <a:gd name="T20" fmla="*/ 125 w 526"/>
                            <a:gd name="T21" fmla="*/ 9 h 65"/>
                            <a:gd name="T22" fmla="*/ 125 w 526"/>
                            <a:gd name="T23" fmla="*/ 57 h 65"/>
                            <a:gd name="T24" fmla="*/ 158 w 526"/>
                            <a:gd name="T25" fmla="*/ 65 h 65"/>
                            <a:gd name="T26" fmla="*/ 158 w 526"/>
                            <a:gd name="T27" fmla="*/ 36 h 65"/>
                            <a:gd name="T28" fmla="*/ 145 w 526"/>
                            <a:gd name="T29" fmla="*/ 57 h 65"/>
                            <a:gd name="T30" fmla="*/ 181 w 526"/>
                            <a:gd name="T31" fmla="*/ 57 h 65"/>
                            <a:gd name="T32" fmla="*/ 223 w 526"/>
                            <a:gd name="T33" fmla="*/ 57 h 65"/>
                            <a:gd name="T34" fmla="*/ 190 w 526"/>
                            <a:gd name="T35" fmla="*/ 0 h 65"/>
                            <a:gd name="T36" fmla="*/ 214 w 526"/>
                            <a:gd name="T37" fmla="*/ 57 h 65"/>
                            <a:gd name="T38" fmla="*/ 267 w 526"/>
                            <a:gd name="T39" fmla="*/ 57 h 65"/>
                            <a:gd name="T40" fmla="*/ 242 w 526"/>
                            <a:gd name="T41" fmla="*/ 5 h 65"/>
                            <a:gd name="T42" fmla="*/ 258 w 526"/>
                            <a:gd name="T43" fmla="*/ 57 h 65"/>
                            <a:gd name="T44" fmla="*/ 246 w 526"/>
                            <a:gd name="T45" fmla="*/ 65 h 65"/>
                            <a:gd name="T46" fmla="*/ 283 w 526"/>
                            <a:gd name="T47" fmla="*/ 40 h 65"/>
                            <a:gd name="T48" fmla="*/ 275 w 526"/>
                            <a:gd name="T49" fmla="*/ 57 h 65"/>
                            <a:gd name="T50" fmla="*/ 303 w 526"/>
                            <a:gd name="T51" fmla="*/ 9 h 65"/>
                            <a:gd name="T52" fmla="*/ 336 w 526"/>
                            <a:gd name="T53" fmla="*/ 65 h 65"/>
                            <a:gd name="T54" fmla="*/ 336 w 526"/>
                            <a:gd name="T55" fmla="*/ 0 h 65"/>
                            <a:gd name="T56" fmla="*/ 336 w 526"/>
                            <a:gd name="T57" fmla="*/ 9 h 65"/>
                            <a:gd name="T58" fmla="*/ 310 w 526"/>
                            <a:gd name="T59" fmla="*/ 9 h 65"/>
                            <a:gd name="T60" fmla="*/ 367 w 526"/>
                            <a:gd name="T61" fmla="*/ 0 h 65"/>
                            <a:gd name="T62" fmla="*/ 380 w 526"/>
                            <a:gd name="T63" fmla="*/ 9 h 65"/>
                            <a:gd name="T64" fmla="*/ 363 w 526"/>
                            <a:gd name="T65" fmla="*/ 61 h 65"/>
                            <a:gd name="T66" fmla="*/ 404 w 526"/>
                            <a:gd name="T67" fmla="*/ 61 h 65"/>
                            <a:gd name="T68" fmla="*/ 396 w 526"/>
                            <a:gd name="T69" fmla="*/ 40 h 65"/>
                            <a:gd name="T70" fmla="*/ 432 w 526"/>
                            <a:gd name="T71" fmla="*/ 0 h 65"/>
                            <a:gd name="T72" fmla="*/ 432 w 526"/>
                            <a:gd name="T73" fmla="*/ 65 h 65"/>
                            <a:gd name="T74" fmla="*/ 465 w 526"/>
                            <a:gd name="T75" fmla="*/ 9 h 65"/>
                            <a:gd name="T76" fmla="*/ 432 w 526"/>
                            <a:gd name="T77" fmla="*/ 9 h 65"/>
                            <a:gd name="T78" fmla="*/ 432 w 526"/>
                            <a:gd name="T79" fmla="*/ 57 h 65"/>
                            <a:gd name="T80" fmla="*/ 509 w 526"/>
                            <a:gd name="T81" fmla="*/ 0 h 65"/>
                            <a:gd name="T82" fmla="*/ 488 w 526"/>
                            <a:gd name="T83" fmla="*/ 9 h 65"/>
                            <a:gd name="T84" fmla="*/ 488 w 526"/>
                            <a:gd name="T85" fmla="*/ 57 h 65"/>
                            <a:gd name="T86" fmla="*/ 521 w 526"/>
                            <a:gd name="T87" fmla="*/ 65 h 65"/>
                            <a:gd name="T88" fmla="*/ 521 w 526"/>
                            <a:gd name="T89" fmla="*/ 36 h 65"/>
                            <a:gd name="T90" fmla="*/ 509 w 526"/>
                            <a:gd name="T91"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26" h="65">
                              <a:moveTo>
                                <a:pt x="7" y="0"/>
                              </a:moveTo>
                              <a:cubicBezTo>
                                <a:pt x="3" y="0"/>
                                <a:pt x="0" y="4"/>
                                <a:pt x="0" y="9"/>
                              </a:cubicBezTo>
                              <a:cubicBezTo>
                                <a:pt x="0" y="57"/>
                                <a:pt x="0" y="57"/>
                                <a:pt x="0" y="57"/>
                              </a:cubicBezTo>
                              <a:cubicBezTo>
                                <a:pt x="0" y="62"/>
                                <a:pt x="3" y="65"/>
                                <a:pt x="7" y="65"/>
                              </a:cubicBezTo>
                              <a:cubicBezTo>
                                <a:pt x="33" y="65"/>
                                <a:pt x="33" y="65"/>
                                <a:pt x="33" y="65"/>
                              </a:cubicBezTo>
                              <a:cubicBezTo>
                                <a:pt x="37" y="65"/>
                                <a:pt x="41" y="62"/>
                                <a:pt x="41" y="57"/>
                              </a:cubicBezTo>
                              <a:cubicBezTo>
                                <a:pt x="41" y="9"/>
                                <a:pt x="41" y="9"/>
                                <a:pt x="41" y="9"/>
                              </a:cubicBezTo>
                              <a:cubicBezTo>
                                <a:pt x="41" y="4"/>
                                <a:pt x="37" y="0"/>
                                <a:pt x="33" y="0"/>
                              </a:cubicBezTo>
                              <a:lnTo>
                                <a:pt x="7" y="0"/>
                              </a:lnTo>
                              <a:close/>
                              <a:moveTo>
                                <a:pt x="7" y="9"/>
                              </a:moveTo>
                              <a:cubicBezTo>
                                <a:pt x="33" y="9"/>
                                <a:pt x="33" y="9"/>
                                <a:pt x="33" y="9"/>
                              </a:cubicBezTo>
                              <a:cubicBezTo>
                                <a:pt x="33" y="57"/>
                                <a:pt x="33" y="57"/>
                                <a:pt x="33" y="57"/>
                              </a:cubicBezTo>
                              <a:cubicBezTo>
                                <a:pt x="7" y="57"/>
                                <a:pt x="7" y="57"/>
                                <a:pt x="7" y="57"/>
                              </a:cubicBezTo>
                              <a:lnTo>
                                <a:pt x="7" y="9"/>
                              </a:lnTo>
                              <a:close/>
                              <a:moveTo>
                                <a:pt x="68" y="0"/>
                              </a:moveTo>
                              <a:cubicBezTo>
                                <a:pt x="64" y="0"/>
                                <a:pt x="60" y="4"/>
                                <a:pt x="60" y="9"/>
                              </a:cubicBezTo>
                              <a:cubicBezTo>
                                <a:pt x="60" y="57"/>
                                <a:pt x="60" y="57"/>
                                <a:pt x="60" y="57"/>
                              </a:cubicBezTo>
                              <a:cubicBezTo>
                                <a:pt x="60" y="62"/>
                                <a:pt x="64" y="65"/>
                                <a:pt x="68" y="65"/>
                              </a:cubicBezTo>
                              <a:cubicBezTo>
                                <a:pt x="93" y="65"/>
                                <a:pt x="93" y="65"/>
                                <a:pt x="93" y="65"/>
                              </a:cubicBezTo>
                              <a:cubicBezTo>
                                <a:pt x="98" y="65"/>
                                <a:pt x="101" y="62"/>
                                <a:pt x="101" y="57"/>
                              </a:cubicBezTo>
                              <a:cubicBezTo>
                                <a:pt x="101" y="9"/>
                                <a:pt x="101" y="9"/>
                                <a:pt x="101" y="9"/>
                              </a:cubicBezTo>
                              <a:cubicBezTo>
                                <a:pt x="101" y="4"/>
                                <a:pt x="98" y="0"/>
                                <a:pt x="93" y="0"/>
                              </a:cubicBezTo>
                              <a:lnTo>
                                <a:pt x="68" y="0"/>
                              </a:lnTo>
                              <a:close/>
                              <a:moveTo>
                                <a:pt x="68" y="9"/>
                              </a:moveTo>
                              <a:cubicBezTo>
                                <a:pt x="93" y="9"/>
                                <a:pt x="93" y="9"/>
                                <a:pt x="93" y="9"/>
                              </a:cubicBezTo>
                              <a:cubicBezTo>
                                <a:pt x="93" y="57"/>
                                <a:pt x="93" y="57"/>
                                <a:pt x="93" y="57"/>
                              </a:cubicBezTo>
                              <a:cubicBezTo>
                                <a:pt x="68" y="57"/>
                                <a:pt x="68" y="57"/>
                                <a:pt x="68" y="57"/>
                              </a:cubicBezTo>
                              <a:lnTo>
                                <a:pt x="68" y="9"/>
                              </a:lnTo>
                              <a:close/>
                              <a:moveTo>
                                <a:pt x="145" y="57"/>
                              </a:moveTo>
                              <a:cubicBezTo>
                                <a:pt x="145" y="0"/>
                                <a:pt x="145" y="0"/>
                                <a:pt x="145" y="0"/>
                              </a:cubicBezTo>
                              <a:cubicBezTo>
                                <a:pt x="125" y="0"/>
                                <a:pt x="125" y="0"/>
                                <a:pt x="125" y="0"/>
                              </a:cubicBezTo>
                              <a:cubicBezTo>
                                <a:pt x="123" y="0"/>
                                <a:pt x="120" y="1"/>
                                <a:pt x="120" y="5"/>
                              </a:cubicBezTo>
                              <a:cubicBezTo>
                                <a:pt x="120" y="7"/>
                                <a:pt x="123" y="9"/>
                                <a:pt x="125" y="9"/>
                              </a:cubicBezTo>
                              <a:cubicBezTo>
                                <a:pt x="137" y="9"/>
                                <a:pt x="137" y="9"/>
                                <a:pt x="137" y="9"/>
                              </a:cubicBezTo>
                              <a:cubicBezTo>
                                <a:pt x="137" y="57"/>
                                <a:pt x="137" y="57"/>
                                <a:pt x="137" y="57"/>
                              </a:cubicBezTo>
                              <a:cubicBezTo>
                                <a:pt x="125" y="57"/>
                                <a:pt x="125" y="57"/>
                                <a:pt x="125" y="57"/>
                              </a:cubicBezTo>
                              <a:cubicBezTo>
                                <a:pt x="123" y="57"/>
                                <a:pt x="120" y="58"/>
                                <a:pt x="120" y="61"/>
                              </a:cubicBezTo>
                              <a:cubicBezTo>
                                <a:pt x="120" y="64"/>
                                <a:pt x="123" y="65"/>
                                <a:pt x="125" y="65"/>
                              </a:cubicBezTo>
                              <a:cubicBezTo>
                                <a:pt x="158" y="65"/>
                                <a:pt x="158" y="65"/>
                                <a:pt x="158" y="65"/>
                              </a:cubicBezTo>
                              <a:cubicBezTo>
                                <a:pt x="160" y="65"/>
                                <a:pt x="162" y="64"/>
                                <a:pt x="162" y="61"/>
                              </a:cubicBezTo>
                              <a:cubicBezTo>
                                <a:pt x="162" y="40"/>
                                <a:pt x="162" y="40"/>
                                <a:pt x="162" y="40"/>
                              </a:cubicBezTo>
                              <a:cubicBezTo>
                                <a:pt x="162" y="38"/>
                                <a:pt x="161" y="36"/>
                                <a:pt x="158" y="36"/>
                              </a:cubicBezTo>
                              <a:cubicBezTo>
                                <a:pt x="155" y="36"/>
                                <a:pt x="154" y="38"/>
                                <a:pt x="154" y="40"/>
                              </a:cubicBezTo>
                              <a:cubicBezTo>
                                <a:pt x="154" y="57"/>
                                <a:pt x="154" y="57"/>
                                <a:pt x="154" y="57"/>
                              </a:cubicBezTo>
                              <a:lnTo>
                                <a:pt x="145" y="57"/>
                              </a:lnTo>
                              <a:close/>
                              <a:moveTo>
                                <a:pt x="190" y="0"/>
                              </a:moveTo>
                              <a:cubicBezTo>
                                <a:pt x="184" y="0"/>
                                <a:pt x="181" y="4"/>
                                <a:pt x="181" y="9"/>
                              </a:cubicBezTo>
                              <a:cubicBezTo>
                                <a:pt x="181" y="57"/>
                                <a:pt x="181" y="57"/>
                                <a:pt x="181" y="57"/>
                              </a:cubicBezTo>
                              <a:cubicBezTo>
                                <a:pt x="181" y="62"/>
                                <a:pt x="184" y="65"/>
                                <a:pt x="190" y="65"/>
                              </a:cubicBezTo>
                              <a:cubicBezTo>
                                <a:pt x="214" y="65"/>
                                <a:pt x="214" y="65"/>
                                <a:pt x="214" y="65"/>
                              </a:cubicBezTo>
                              <a:cubicBezTo>
                                <a:pt x="219" y="65"/>
                                <a:pt x="223" y="62"/>
                                <a:pt x="223" y="57"/>
                              </a:cubicBezTo>
                              <a:cubicBezTo>
                                <a:pt x="223" y="9"/>
                                <a:pt x="223" y="9"/>
                                <a:pt x="223" y="9"/>
                              </a:cubicBezTo>
                              <a:cubicBezTo>
                                <a:pt x="223" y="4"/>
                                <a:pt x="219" y="0"/>
                                <a:pt x="214" y="0"/>
                              </a:cubicBezTo>
                              <a:lnTo>
                                <a:pt x="190" y="0"/>
                              </a:lnTo>
                              <a:close/>
                              <a:moveTo>
                                <a:pt x="190" y="9"/>
                              </a:moveTo>
                              <a:cubicBezTo>
                                <a:pt x="214" y="9"/>
                                <a:pt x="214" y="9"/>
                                <a:pt x="214" y="9"/>
                              </a:cubicBezTo>
                              <a:cubicBezTo>
                                <a:pt x="214" y="57"/>
                                <a:pt x="214" y="57"/>
                                <a:pt x="214" y="57"/>
                              </a:cubicBezTo>
                              <a:cubicBezTo>
                                <a:pt x="190" y="57"/>
                                <a:pt x="190" y="57"/>
                                <a:pt x="190" y="57"/>
                              </a:cubicBezTo>
                              <a:lnTo>
                                <a:pt x="190" y="9"/>
                              </a:lnTo>
                              <a:close/>
                              <a:moveTo>
                                <a:pt x="267" y="57"/>
                              </a:moveTo>
                              <a:cubicBezTo>
                                <a:pt x="267" y="0"/>
                                <a:pt x="267" y="0"/>
                                <a:pt x="267" y="0"/>
                              </a:cubicBezTo>
                              <a:cubicBezTo>
                                <a:pt x="246" y="0"/>
                                <a:pt x="246" y="0"/>
                                <a:pt x="246" y="0"/>
                              </a:cubicBezTo>
                              <a:cubicBezTo>
                                <a:pt x="244" y="0"/>
                                <a:pt x="242" y="1"/>
                                <a:pt x="242" y="5"/>
                              </a:cubicBezTo>
                              <a:cubicBezTo>
                                <a:pt x="242" y="7"/>
                                <a:pt x="244" y="9"/>
                                <a:pt x="246" y="9"/>
                              </a:cubicBezTo>
                              <a:cubicBezTo>
                                <a:pt x="258" y="9"/>
                                <a:pt x="258" y="9"/>
                                <a:pt x="258" y="9"/>
                              </a:cubicBezTo>
                              <a:cubicBezTo>
                                <a:pt x="258" y="57"/>
                                <a:pt x="258" y="57"/>
                                <a:pt x="258" y="57"/>
                              </a:cubicBezTo>
                              <a:cubicBezTo>
                                <a:pt x="246" y="57"/>
                                <a:pt x="246" y="57"/>
                                <a:pt x="246" y="57"/>
                              </a:cubicBezTo>
                              <a:cubicBezTo>
                                <a:pt x="244" y="57"/>
                                <a:pt x="242" y="58"/>
                                <a:pt x="242" y="61"/>
                              </a:cubicBezTo>
                              <a:cubicBezTo>
                                <a:pt x="242" y="64"/>
                                <a:pt x="244" y="65"/>
                                <a:pt x="246" y="65"/>
                              </a:cubicBezTo>
                              <a:cubicBezTo>
                                <a:pt x="279" y="65"/>
                                <a:pt x="279" y="65"/>
                                <a:pt x="279" y="65"/>
                              </a:cubicBezTo>
                              <a:cubicBezTo>
                                <a:pt x="281" y="65"/>
                                <a:pt x="283" y="64"/>
                                <a:pt x="283" y="61"/>
                              </a:cubicBezTo>
                              <a:cubicBezTo>
                                <a:pt x="283" y="40"/>
                                <a:pt x="283" y="40"/>
                                <a:pt x="283" y="40"/>
                              </a:cubicBezTo>
                              <a:cubicBezTo>
                                <a:pt x="283" y="38"/>
                                <a:pt x="283" y="36"/>
                                <a:pt x="279" y="36"/>
                              </a:cubicBezTo>
                              <a:cubicBezTo>
                                <a:pt x="276" y="36"/>
                                <a:pt x="275" y="38"/>
                                <a:pt x="275" y="40"/>
                              </a:cubicBezTo>
                              <a:cubicBezTo>
                                <a:pt x="275" y="57"/>
                                <a:pt x="275" y="57"/>
                                <a:pt x="275" y="57"/>
                              </a:cubicBezTo>
                              <a:lnTo>
                                <a:pt x="267" y="57"/>
                              </a:lnTo>
                              <a:close/>
                              <a:moveTo>
                                <a:pt x="310" y="0"/>
                              </a:moveTo>
                              <a:cubicBezTo>
                                <a:pt x="306" y="0"/>
                                <a:pt x="303" y="4"/>
                                <a:pt x="303" y="9"/>
                              </a:cubicBezTo>
                              <a:cubicBezTo>
                                <a:pt x="303" y="57"/>
                                <a:pt x="303" y="57"/>
                                <a:pt x="303" y="57"/>
                              </a:cubicBezTo>
                              <a:cubicBezTo>
                                <a:pt x="303" y="62"/>
                                <a:pt x="306" y="65"/>
                                <a:pt x="310" y="65"/>
                              </a:cubicBezTo>
                              <a:cubicBezTo>
                                <a:pt x="336" y="65"/>
                                <a:pt x="336" y="65"/>
                                <a:pt x="336" y="65"/>
                              </a:cubicBezTo>
                              <a:cubicBezTo>
                                <a:pt x="340" y="65"/>
                                <a:pt x="344" y="62"/>
                                <a:pt x="344" y="57"/>
                              </a:cubicBezTo>
                              <a:cubicBezTo>
                                <a:pt x="344" y="9"/>
                                <a:pt x="344" y="9"/>
                                <a:pt x="344" y="9"/>
                              </a:cubicBezTo>
                              <a:cubicBezTo>
                                <a:pt x="344" y="4"/>
                                <a:pt x="340" y="0"/>
                                <a:pt x="336" y="0"/>
                              </a:cubicBezTo>
                              <a:lnTo>
                                <a:pt x="310" y="0"/>
                              </a:lnTo>
                              <a:close/>
                              <a:moveTo>
                                <a:pt x="310" y="9"/>
                              </a:moveTo>
                              <a:cubicBezTo>
                                <a:pt x="336" y="9"/>
                                <a:pt x="336" y="9"/>
                                <a:pt x="336" y="9"/>
                              </a:cubicBezTo>
                              <a:cubicBezTo>
                                <a:pt x="336" y="57"/>
                                <a:pt x="336" y="57"/>
                                <a:pt x="336" y="57"/>
                              </a:cubicBezTo>
                              <a:cubicBezTo>
                                <a:pt x="310" y="57"/>
                                <a:pt x="310" y="57"/>
                                <a:pt x="310" y="57"/>
                              </a:cubicBezTo>
                              <a:lnTo>
                                <a:pt x="310" y="9"/>
                              </a:lnTo>
                              <a:close/>
                              <a:moveTo>
                                <a:pt x="388" y="57"/>
                              </a:moveTo>
                              <a:cubicBezTo>
                                <a:pt x="388" y="0"/>
                                <a:pt x="388" y="0"/>
                                <a:pt x="388" y="0"/>
                              </a:cubicBezTo>
                              <a:cubicBezTo>
                                <a:pt x="367" y="0"/>
                                <a:pt x="367" y="0"/>
                                <a:pt x="367" y="0"/>
                              </a:cubicBezTo>
                              <a:cubicBezTo>
                                <a:pt x="365" y="0"/>
                                <a:pt x="363" y="1"/>
                                <a:pt x="363" y="5"/>
                              </a:cubicBezTo>
                              <a:cubicBezTo>
                                <a:pt x="363" y="7"/>
                                <a:pt x="365" y="9"/>
                                <a:pt x="367" y="9"/>
                              </a:cubicBezTo>
                              <a:cubicBezTo>
                                <a:pt x="380" y="9"/>
                                <a:pt x="380" y="9"/>
                                <a:pt x="380" y="9"/>
                              </a:cubicBezTo>
                              <a:cubicBezTo>
                                <a:pt x="380" y="57"/>
                                <a:pt x="380" y="57"/>
                                <a:pt x="380" y="57"/>
                              </a:cubicBezTo>
                              <a:cubicBezTo>
                                <a:pt x="367" y="57"/>
                                <a:pt x="367" y="57"/>
                                <a:pt x="367" y="57"/>
                              </a:cubicBezTo>
                              <a:cubicBezTo>
                                <a:pt x="365" y="57"/>
                                <a:pt x="363" y="58"/>
                                <a:pt x="363" y="61"/>
                              </a:cubicBezTo>
                              <a:cubicBezTo>
                                <a:pt x="363" y="64"/>
                                <a:pt x="365" y="65"/>
                                <a:pt x="367" y="65"/>
                              </a:cubicBezTo>
                              <a:cubicBezTo>
                                <a:pt x="401" y="65"/>
                                <a:pt x="401" y="65"/>
                                <a:pt x="401" y="65"/>
                              </a:cubicBezTo>
                              <a:cubicBezTo>
                                <a:pt x="402" y="65"/>
                                <a:pt x="404" y="64"/>
                                <a:pt x="404" y="61"/>
                              </a:cubicBezTo>
                              <a:cubicBezTo>
                                <a:pt x="404" y="40"/>
                                <a:pt x="404" y="40"/>
                                <a:pt x="404" y="40"/>
                              </a:cubicBezTo>
                              <a:cubicBezTo>
                                <a:pt x="404" y="38"/>
                                <a:pt x="403" y="36"/>
                                <a:pt x="401" y="36"/>
                              </a:cubicBezTo>
                              <a:cubicBezTo>
                                <a:pt x="397" y="36"/>
                                <a:pt x="396" y="38"/>
                                <a:pt x="396" y="40"/>
                              </a:cubicBezTo>
                              <a:cubicBezTo>
                                <a:pt x="396" y="57"/>
                                <a:pt x="396" y="57"/>
                                <a:pt x="396" y="57"/>
                              </a:cubicBezTo>
                              <a:lnTo>
                                <a:pt x="388" y="57"/>
                              </a:lnTo>
                              <a:close/>
                              <a:moveTo>
                                <a:pt x="432" y="0"/>
                              </a:moveTo>
                              <a:cubicBezTo>
                                <a:pt x="428" y="0"/>
                                <a:pt x="423" y="4"/>
                                <a:pt x="423" y="9"/>
                              </a:cubicBezTo>
                              <a:cubicBezTo>
                                <a:pt x="423" y="57"/>
                                <a:pt x="423" y="57"/>
                                <a:pt x="423" y="57"/>
                              </a:cubicBezTo>
                              <a:cubicBezTo>
                                <a:pt x="423" y="62"/>
                                <a:pt x="427" y="65"/>
                                <a:pt x="432" y="65"/>
                              </a:cubicBezTo>
                              <a:cubicBezTo>
                                <a:pt x="457" y="65"/>
                                <a:pt x="457" y="65"/>
                                <a:pt x="457" y="65"/>
                              </a:cubicBezTo>
                              <a:cubicBezTo>
                                <a:pt x="461" y="65"/>
                                <a:pt x="465" y="62"/>
                                <a:pt x="465" y="57"/>
                              </a:cubicBezTo>
                              <a:cubicBezTo>
                                <a:pt x="465" y="9"/>
                                <a:pt x="465" y="9"/>
                                <a:pt x="465" y="9"/>
                              </a:cubicBezTo>
                              <a:cubicBezTo>
                                <a:pt x="465" y="4"/>
                                <a:pt x="461" y="0"/>
                                <a:pt x="457" y="0"/>
                              </a:cubicBezTo>
                              <a:lnTo>
                                <a:pt x="432" y="0"/>
                              </a:lnTo>
                              <a:close/>
                              <a:moveTo>
                                <a:pt x="432" y="9"/>
                              </a:moveTo>
                              <a:cubicBezTo>
                                <a:pt x="457" y="9"/>
                                <a:pt x="457" y="9"/>
                                <a:pt x="457" y="9"/>
                              </a:cubicBezTo>
                              <a:cubicBezTo>
                                <a:pt x="457" y="57"/>
                                <a:pt x="457" y="57"/>
                                <a:pt x="457" y="57"/>
                              </a:cubicBezTo>
                              <a:cubicBezTo>
                                <a:pt x="432" y="57"/>
                                <a:pt x="432" y="57"/>
                                <a:pt x="432" y="57"/>
                              </a:cubicBezTo>
                              <a:lnTo>
                                <a:pt x="432" y="9"/>
                              </a:lnTo>
                              <a:close/>
                              <a:moveTo>
                                <a:pt x="509" y="57"/>
                              </a:moveTo>
                              <a:cubicBezTo>
                                <a:pt x="509" y="0"/>
                                <a:pt x="509" y="0"/>
                                <a:pt x="509" y="0"/>
                              </a:cubicBezTo>
                              <a:cubicBezTo>
                                <a:pt x="488" y="0"/>
                                <a:pt x="488" y="0"/>
                                <a:pt x="488" y="0"/>
                              </a:cubicBezTo>
                              <a:cubicBezTo>
                                <a:pt x="486" y="0"/>
                                <a:pt x="484" y="1"/>
                                <a:pt x="484" y="5"/>
                              </a:cubicBezTo>
                              <a:cubicBezTo>
                                <a:pt x="484" y="7"/>
                                <a:pt x="486" y="9"/>
                                <a:pt x="488" y="9"/>
                              </a:cubicBezTo>
                              <a:cubicBezTo>
                                <a:pt x="500" y="9"/>
                                <a:pt x="500" y="9"/>
                                <a:pt x="500" y="9"/>
                              </a:cubicBezTo>
                              <a:cubicBezTo>
                                <a:pt x="500" y="57"/>
                                <a:pt x="500" y="57"/>
                                <a:pt x="500" y="57"/>
                              </a:cubicBezTo>
                              <a:cubicBezTo>
                                <a:pt x="488" y="57"/>
                                <a:pt x="488" y="57"/>
                                <a:pt x="488" y="57"/>
                              </a:cubicBezTo>
                              <a:cubicBezTo>
                                <a:pt x="486" y="57"/>
                                <a:pt x="484" y="58"/>
                                <a:pt x="484" y="61"/>
                              </a:cubicBezTo>
                              <a:cubicBezTo>
                                <a:pt x="484" y="64"/>
                                <a:pt x="486" y="65"/>
                                <a:pt x="488" y="65"/>
                              </a:cubicBezTo>
                              <a:cubicBezTo>
                                <a:pt x="521" y="65"/>
                                <a:pt x="521" y="65"/>
                                <a:pt x="521" y="65"/>
                              </a:cubicBezTo>
                              <a:cubicBezTo>
                                <a:pt x="524" y="65"/>
                                <a:pt x="526" y="64"/>
                                <a:pt x="526" y="61"/>
                              </a:cubicBezTo>
                              <a:cubicBezTo>
                                <a:pt x="526" y="40"/>
                                <a:pt x="526" y="40"/>
                                <a:pt x="526" y="40"/>
                              </a:cubicBezTo>
                              <a:cubicBezTo>
                                <a:pt x="526" y="38"/>
                                <a:pt x="525" y="36"/>
                                <a:pt x="521" y="36"/>
                              </a:cubicBezTo>
                              <a:cubicBezTo>
                                <a:pt x="519" y="36"/>
                                <a:pt x="517" y="38"/>
                                <a:pt x="517" y="40"/>
                              </a:cubicBezTo>
                              <a:cubicBezTo>
                                <a:pt x="517" y="57"/>
                                <a:pt x="517" y="57"/>
                                <a:pt x="517" y="57"/>
                              </a:cubicBezTo>
                              <a:lnTo>
                                <a:pt x="509" y="57"/>
                              </a:lnTo>
                              <a:close/>
                            </a:path>
                          </a:pathLst>
                        </a:custGeom>
                        <a:solidFill>
                          <a:schemeClr val="tx1">
                            <a:alpha val="3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srgbClr val="353535"/>
                            </a:solidFill>
                            <a:effectLst/>
                            <a:uLnTx/>
                            <a:uFillTx/>
                            <a:latin typeface="Segoe UI Semibold" panose="020B0702040204020203" pitchFamily="34" charset="0"/>
                            <a:ea typeface="+mn-ea"/>
                            <a:cs typeface="+mn-cs"/>
                          </a:endParaRPr>
                        </a:p>
                      </p:txBody>
                    </p:sp>
                  </p:grpSp>
                  <p:grpSp>
                    <p:nvGrpSpPr>
                      <p:cNvPr id="182" name="Group 181">
                        <a:extLst>
                          <a:ext uri="{FF2B5EF4-FFF2-40B4-BE49-F238E27FC236}">
                            <a16:creationId xmlns:a16="http://schemas.microsoft.com/office/drawing/2014/main" id="{823CACAA-04DB-4843-890C-E0B66C057A5D}"/>
                          </a:ext>
                        </a:extLst>
                      </p:cNvPr>
                      <p:cNvGrpSpPr/>
                      <p:nvPr/>
                    </p:nvGrpSpPr>
                    <p:grpSpPr>
                      <a:xfrm>
                        <a:off x="6448489" y="3388029"/>
                        <a:ext cx="3494088" cy="211421"/>
                        <a:chOff x="6448489" y="3272441"/>
                        <a:chExt cx="3494088" cy="211421"/>
                      </a:xfrm>
                    </p:grpSpPr>
                    <p:sp>
                      <p:nvSpPr>
                        <p:cNvPr id="186" name="Freeform 89">
                          <a:extLst>
                            <a:ext uri="{FF2B5EF4-FFF2-40B4-BE49-F238E27FC236}">
                              <a16:creationId xmlns:a16="http://schemas.microsoft.com/office/drawing/2014/main" id="{08745C76-CB6D-4AB3-BE50-95C1F9ED9734}"/>
                            </a:ext>
                          </a:extLst>
                        </p:cNvPr>
                        <p:cNvSpPr>
                          <a:spLocks noEditPoints="1"/>
                        </p:cNvSpPr>
                        <p:nvPr/>
                      </p:nvSpPr>
                      <p:spPr bwMode="auto">
                        <a:xfrm>
                          <a:off x="6448489" y="3272441"/>
                          <a:ext cx="1702503" cy="211421"/>
                        </a:xfrm>
                        <a:custGeom>
                          <a:avLst/>
                          <a:gdLst>
                            <a:gd name="T0" fmla="*/ 4 w 526"/>
                            <a:gd name="T1" fmla="*/ 0 h 65"/>
                            <a:gd name="T2" fmla="*/ 16 w 526"/>
                            <a:gd name="T3" fmla="*/ 8 h 65"/>
                            <a:gd name="T4" fmla="*/ 0 w 526"/>
                            <a:gd name="T5" fmla="*/ 61 h 65"/>
                            <a:gd name="T6" fmla="*/ 41 w 526"/>
                            <a:gd name="T7" fmla="*/ 61 h 65"/>
                            <a:gd name="T8" fmla="*/ 33 w 526"/>
                            <a:gd name="T9" fmla="*/ 40 h 65"/>
                            <a:gd name="T10" fmla="*/ 68 w 526"/>
                            <a:gd name="T11" fmla="*/ 0 h 65"/>
                            <a:gd name="T12" fmla="*/ 68 w 526"/>
                            <a:gd name="T13" fmla="*/ 65 h 65"/>
                            <a:gd name="T14" fmla="*/ 101 w 526"/>
                            <a:gd name="T15" fmla="*/ 8 h 65"/>
                            <a:gd name="T16" fmla="*/ 68 w 526"/>
                            <a:gd name="T17" fmla="*/ 8 h 65"/>
                            <a:gd name="T18" fmla="*/ 68 w 526"/>
                            <a:gd name="T19" fmla="*/ 56 h 65"/>
                            <a:gd name="T20" fmla="*/ 145 w 526"/>
                            <a:gd name="T21" fmla="*/ 0 h 65"/>
                            <a:gd name="T22" fmla="*/ 125 w 526"/>
                            <a:gd name="T23" fmla="*/ 8 h 65"/>
                            <a:gd name="T24" fmla="*/ 125 w 526"/>
                            <a:gd name="T25" fmla="*/ 56 h 65"/>
                            <a:gd name="T26" fmla="*/ 158 w 526"/>
                            <a:gd name="T27" fmla="*/ 65 h 65"/>
                            <a:gd name="T28" fmla="*/ 158 w 526"/>
                            <a:gd name="T29" fmla="*/ 36 h 65"/>
                            <a:gd name="T30" fmla="*/ 145 w 526"/>
                            <a:gd name="T31" fmla="*/ 56 h 65"/>
                            <a:gd name="T32" fmla="*/ 181 w 526"/>
                            <a:gd name="T33" fmla="*/ 56 h 65"/>
                            <a:gd name="T34" fmla="*/ 223 w 526"/>
                            <a:gd name="T35" fmla="*/ 56 h 65"/>
                            <a:gd name="T36" fmla="*/ 190 w 526"/>
                            <a:gd name="T37" fmla="*/ 0 h 65"/>
                            <a:gd name="T38" fmla="*/ 214 w 526"/>
                            <a:gd name="T39" fmla="*/ 56 h 65"/>
                            <a:gd name="T40" fmla="*/ 267 w 526"/>
                            <a:gd name="T41" fmla="*/ 56 h 65"/>
                            <a:gd name="T42" fmla="*/ 242 w 526"/>
                            <a:gd name="T43" fmla="*/ 4 h 65"/>
                            <a:gd name="T44" fmla="*/ 258 w 526"/>
                            <a:gd name="T45" fmla="*/ 56 h 65"/>
                            <a:gd name="T46" fmla="*/ 246 w 526"/>
                            <a:gd name="T47" fmla="*/ 65 h 65"/>
                            <a:gd name="T48" fmla="*/ 283 w 526"/>
                            <a:gd name="T49" fmla="*/ 40 h 65"/>
                            <a:gd name="T50" fmla="*/ 275 w 526"/>
                            <a:gd name="T51" fmla="*/ 56 h 65"/>
                            <a:gd name="T52" fmla="*/ 303 w 526"/>
                            <a:gd name="T53" fmla="*/ 8 h 65"/>
                            <a:gd name="T54" fmla="*/ 336 w 526"/>
                            <a:gd name="T55" fmla="*/ 65 h 65"/>
                            <a:gd name="T56" fmla="*/ 336 w 526"/>
                            <a:gd name="T57" fmla="*/ 0 h 65"/>
                            <a:gd name="T58" fmla="*/ 336 w 526"/>
                            <a:gd name="T59" fmla="*/ 8 h 65"/>
                            <a:gd name="T60" fmla="*/ 310 w 526"/>
                            <a:gd name="T61" fmla="*/ 8 h 65"/>
                            <a:gd name="T62" fmla="*/ 367 w 526"/>
                            <a:gd name="T63" fmla="*/ 0 h 65"/>
                            <a:gd name="T64" fmla="*/ 380 w 526"/>
                            <a:gd name="T65" fmla="*/ 8 h 65"/>
                            <a:gd name="T66" fmla="*/ 363 w 526"/>
                            <a:gd name="T67" fmla="*/ 61 h 65"/>
                            <a:gd name="T68" fmla="*/ 404 w 526"/>
                            <a:gd name="T69" fmla="*/ 61 h 65"/>
                            <a:gd name="T70" fmla="*/ 396 w 526"/>
                            <a:gd name="T71" fmla="*/ 40 h 65"/>
                            <a:gd name="T72" fmla="*/ 432 w 526"/>
                            <a:gd name="T73" fmla="*/ 0 h 65"/>
                            <a:gd name="T74" fmla="*/ 432 w 526"/>
                            <a:gd name="T75" fmla="*/ 65 h 65"/>
                            <a:gd name="T76" fmla="*/ 465 w 526"/>
                            <a:gd name="T77" fmla="*/ 8 h 65"/>
                            <a:gd name="T78" fmla="*/ 432 w 526"/>
                            <a:gd name="T79" fmla="*/ 8 h 65"/>
                            <a:gd name="T80" fmla="*/ 432 w 526"/>
                            <a:gd name="T81" fmla="*/ 56 h 65"/>
                            <a:gd name="T82" fmla="*/ 509 w 526"/>
                            <a:gd name="T83" fmla="*/ 0 h 65"/>
                            <a:gd name="T84" fmla="*/ 488 w 526"/>
                            <a:gd name="T85" fmla="*/ 8 h 65"/>
                            <a:gd name="T86" fmla="*/ 488 w 526"/>
                            <a:gd name="T87" fmla="*/ 56 h 65"/>
                            <a:gd name="T88" fmla="*/ 521 w 526"/>
                            <a:gd name="T89" fmla="*/ 65 h 65"/>
                            <a:gd name="T90" fmla="*/ 521 w 526"/>
                            <a:gd name="T91" fmla="*/ 36 h 65"/>
                            <a:gd name="T92" fmla="*/ 509 w 526"/>
                            <a:gd name="T93" fmla="*/ 5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26" h="65">
                              <a:moveTo>
                                <a:pt x="25" y="56"/>
                              </a:moveTo>
                              <a:cubicBezTo>
                                <a:pt x="25" y="0"/>
                                <a:pt x="25" y="0"/>
                                <a:pt x="25" y="0"/>
                              </a:cubicBezTo>
                              <a:cubicBezTo>
                                <a:pt x="4" y="0"/>
                                <a:pt x="4" y="0"/>
                                <a:pt x="4" y="0"/>
                              </a:cubicBezTo>
                              <a:cubicBezTo>
                                <a:pt x="1" y="0"/>
                                <a:pt x="0" y="1"/>
                                <a:pt x="0" y="4"/>
                              </a:cubicBezTo>
                              <a:cubicBezTo>
                                <a:pt x="0" y="7"/>
                                <a:pt x="1" y="8"/>
                                <a:pt x="4" y="8"/>
                              </a:cubicBezTo>
                              <a:cubicBezTo>
                                <a:pt x="16" y="8"/>
                                <a:pt x="16" y="8"/>
                                <a:pt x="16" y="8"/>
                              </a:cubicBezTo>
                              <a:cubicBezTo>
                                <a:pt x="16" y="56"/>
                                <a:pt x="16" y="56"/>
                                <a:pt x="16" y="56"/>
                              </a:cubicBezTo>
                              <a:cubicBezTo>
                                <a:pt x="4" y="56"/>
                                <a:pt x="4" y="56"/>
                                <a:pt x="4" y="56"/>
                              </a:cubicBezTo>
                              <a:cubicBezTo>
                                <a:pt x="1" y="56"/>
                                <a:pt x="0" y="58"/>
                                <a:pt x="0" y="61"/>
                              </a:cubicBezTo>
                              <a:cubicBezTo>
                                <a:pt x="0" y="64"/>
                                <a:pt x="1" y="65"/>
                                <a:pt x="4" y="65"/>
                              </a:cubicBezTo>
                              <a:cubicBezTo>
                                <a:pt x="37" y="65"/>
                                <a:pt x="37" y="65"/>
                                <a:pt x="37" y="65"/>
                              </a:cubicBezTo>
                              <a:cubicBezTo>
                                <a:pt x="39" y="65"/>
                                <a:pt x="41" y="64"/>
                                <a:pt x="41" y="61"/>
                              </a:cubicBezTo>
                              <a:cubicBezTo>
                                <a:pt x="41" y="40"/>
                                <a:pt x="41" y="40"/>
                                <a:pt x="41" y="40"/>
                              </a:cubicBezTo>
                              <a:cubicBezTo>
                                <a:pt x="41" y="37"/>
                                <a:pt x="40" y="36"/>
                                <a:pt x="37" y="36"/>
                              </a:cubicBezTo>
                              <a:cubicBezTo>
                                <a:pt x="33" y="36"/>
                                <a:pt x="33" y="37"/>
                                <a:pt x="33" y="40"/>
                              </a:cubicBezTo>
                              <a:cubicBezTo>
                                <a:pt x="33" y="56"/>
                                <a:pt x="33" y="56"/>
                                <a:pt x="33" y="56"/>
                              </a:cubicBezTo>
                              <a:lnTo>
                                <a:pt x="25" y="56"/>
                              </a:lnTo>
                              <a:close/>
                              <a:moveTo>
                                <a:pt x="68" y="0"/>
                              </a:moveTo>
                              <a:cubicBezTo>
                                <a:pt x="64" y="0"/>
                                <a:pt x="60" y="4"/>
                                <a:pt x="60" y="8"/>
                              </a:cubicBezTo>
                              <a:cubicBezTo>
                                <a:pt x="60" y="56"/>
                                <a:pt x="60" y="56"/>
                                <a:pt x="60" y="56"/>
                              </a:cubicBezTo>
                              <a:cubicBezTo>
                                <a:pt x="60" y="61"/>
                                <a:pt x="64" y="65"/>
                                <a:pt x="68" y="65"/>
                              </a:cubicBezTo>
                              <a:cubicBezTo>
                                <a:pt x="93" y="65"/>
                                <a:pt x="93" y="65"/>
                                <a:pt x="93" y="65"/>
                              </a:cubicBezTo>
                              <a:cubicBezTo>
                                <a:pt x="98" y="65"/>
                                <a:pt x="101" y="61"/>
                                <a:pt x="101" y="56"/>
                              </a:cubicBezTo>
                              <a:cubicBezTo>
                                <a:pt x="101" y="8"/>
                                <a:pt x="101" y="8"/>
                                <a:pt x="101" y="8"/>
                              </a:cubicBezTo>
                              <a:cubicBezTo>
                                <a:pt x="101" y="4"/>
                                <a:pt x="98" y="0"/>
                                <a:pt x="93" y="0"/>
                              </a:cubicBezTo>
                              <a:lnTo>
                                <a:pt x="68" y="0"/>
                              </a:lnTo>
                              <a:close/>
                              <a:moveTo>
                                <a:pt x="68" y="8"/>
                              </a:moveTo>
                              <a:cubicBezTo>
                                <a:pt x="93" y="8"/>
                                <a:pt x="93" y="8"/>
                                <a:pt x="93" y="8"/>
                              </a:cubicBezTo>
                              <a:cubicBezTo>
                                <a:pt x="93" y="56"/>
                                <a:pt x="93" y="56"/>
                                <a:pt x="93" y="56"/>
                              </a:cubicBezTo>
                              <a:cubicBezTo>
                                <a:pt x="68" y="56"/>
                                <a:pt x="68" y="56"/>
                                <a:pt x="68" y="56"/>
                              </a:cubicBezTo>
                              <a:lnTo>
                                <a:pt x="68" y="8"/>
                              </a:lnTo>
                              <a:close/>
                              <a:moveTo>
                                <a:pt x="145" y="56"/>
                              </a:moveTo>
                              <a:cubicBezTo>
                                <a:pt x="145" y="0"/>
                                <a:pt x="145" y="0"/>
                                <a:pt x="145" y="0"/>
                              </a:cubicBezTo>
                              <a:cubicBezTo>
                                <a:pt x="125" y="0"/>
                                <a:pt x="125" y="0"/>
                                <a:pt x="125" y="0"/>
                              </a:cubicBezTo>
                              <a:cubicBezTo>
                                <a:pt x="123" y="0"/>
                                <a:pt x="120" y="1"/>
                                <a:pt x="120" y="4"/>
                              </a:cubicBezTo>
                              <a:cubicBezTo>
                                <a:pt x="120" y="7"/>
                                <a:pt x="123" y="8"/>
                                <a:pt x="125" y="8"/>
                              </a:cubicBezTo>
                              <a:cubicBezTo>
                                <a:pt x="137" y="8"/>
                                <a:pt x="137" y="8"/>
                                <a:pt x="137" y="8"/>
                              </a:cubicBezTo>
                              <a:cubicBezTo>
                                <a:pt x="137" y="56"/>
                                <a:pt x="137" y="56"/>
                                <a:pt x="137" y="56"/>
                              </a:cubicBezTo>
                              <a:cubicBezTo>
                                <a:pt x="125" y="56"/>
                                <a:pt x="125" y="56"/>
                                <a:pt x="125" y="56"/>
                              </a:cubicBezTo>
                              <a:cubicBezTo>
                                <a:pt x="123" y="56"/>
                                <a:pt x="120" y="58"/>
                                <a:pt x="120" y="61"/>
                              </a:cubicBezTo>
                              <a:cubicBezTo>
                                <a:pt x="120" y="64"/>
                                <a:pt x="123" y="65"/>
                                <a:pt x="125" y="65"/>
                              </a:cubicBezTo>
                              <a:cubicBezTo>
                                <a:pt x="158" y="65"/>
                                <a:pt x="158" y="65"/>
                                <a:pt x="158" y="65"/>
                              </a:cubicBezTo>
                              <a:cubicBezTo>
                                <a:pt x="160" y="65"/>
                                <a:pt x="162" y="64"/>
                                <a:pt x="162" y="61"/>
                              </a:cubicBezTo>
                              <a:cubicBezTo>
                                <a:pt x="162" y="40"/>
                                <a:pt x="162" y="40"/>
                                <a:pt x="162" y="40"/>
                              </a:cubicBezTo>
                              <a:cubicBezTo>
                                <a:pt x="162" y="37"/>
                                <a:pt x="161" y="36"/>
                                <a:pt x="158" y="36"/>
                              </a:cubicBezTo>
                              <a:cubicBezTo>
                                <a:pt x="155" y="36"/>
                                <a:pt x="154" y="37"/>
                                <a:pt x="154" y="40"/>
                              </a:cubicBezTo>
                              <a:cubicBezTo>
                                <a:pt x="154" y="56"/>
                                <a:pt x="154" y="56"/>
                                <a:pt x="154" y="56"/>
                              </a:cubicBezTo>
                              <a:lnTo>
                                <a:pt x="145" y="56"/>
                              </a:lnTo>
                              <a:close/>
                              <a:moveTo>
                                <a:pt x="190" y="0"/>
                              </a:moveTo>
                              <a:cubicBezTo>
                                <a:pt x="184" y="0"/>
                                <a:pt x="181" y="4"/>
                                <a:pt x="181" y="8"/>
                              </a:cubicBezTo>
                              <a:cubicBezTo>
                                <a:pt x="181" y="56"/>
                                <a:pt x="181" y="56"/>
                                <a:pt x="181" y="56"/>
                              </a:cubicBezTo>
                              <a:cubicBezTo>
                                <a:pt x="181" y="61"/>
                                <a:pt x="184" y="65"/>
                                <a:pt x="190" y="65"/>
                              </a:cubicBezTo>
                              <a:cubicBezTo>
                                <a:pt x="214" y="65"/>
                                <a:pt x="214" y="65"/>
                                <a:pt x="214" y="65"/>
                              </a:cubicBezTo>
                              <a:cubicBezTo>
                                <a:pt x="219" y="65"/>
                                <a:pt x="223" y="61"/>
                                <a:pt x="223" y="56"/>
                              </a:cubicBezTo>
                              <a:cubicBezTo>
                                <a:pt x="223" y="8"/>
                                <a:pt x="223" y="8"/>
                                <a:pt x="223" y="8"/>
                              </a:cubicBezTo>
                              <a:cubicBezTo>
                                <a:pt x="223" y="4"/>
                                <a:pt x="219" y="0"/>
                                <a:pt x="214" y="0"/>
                              </a:cubicBezTo>
                              <a:lnTo>
                                <a:pt x="190" y="0"/>
                              </a:lnTo>
                              <a:close/>
                              <a:moveTo>
                                <a:pt x="190" y="8"/>
                              </a:moveTo>
                              <a:cubicBezTo>
                                <a:pt x="214" y="8"/>
                                <a:pt x="214" y="8"/>
                                <a:pt x="214" y="8"/>
                              </a:cubicBezTo>
                              <a:cubicBezTo>
                                <a:pt x="214" y="56"/>
                                <a:pt x="214" y="56"/>
                                <a:pt x="214" y="56"/>
                              </a:cubicBezTo>
                              <a:cubicBezTo>
                                <a:pt x="190" y="56"/>
                                <a:pt x="190" y="56"/>
                                <a:pt x="190" y="56"/>
                              </a:cubicBezTo>
                              <a:lnTo>
                                <a:pt x="190" y="8"/>
                              </a:lnTo>
                              <a:close/>
                              <a:moveTo>
                                <a:pt x="267" y="56"/>
                              </a:moveTo>
                              <a:cubicBezTo>
                                <a:pt x="267" y="0"/>
                                <a:pt x="267" y="0"/>
                                <a:pt x="267" y="0"/>
                              </a:cubicBezTo>
                              <a:cubicBezTo>
                                <a:pt x="246" y="0"/>
                                <a:pt x="246" y="0"/>
                                <a:pt x="246" y="0"/>
                              </a:cubicBezTo>
                              <a:cubicBezTo>
                                <a:pt x="244" y="0"/>
                                <a:pt x="242" y="1"/>
                                <a:pt x="242" y="4"/>
                              </a:cubicBezTo>
                              <a:cubicBezTo>
                                <a:pt x="242" y="7"/>
                                <a:pt x="244" y="8"/>
                                <a:pt x="246" y="8"/>
                              </a:cubicBezTo>
                              <a:cubicBezTo>
                                <a:pt x="258" y="8"/>
                                <a:pt x="258" y="8"/>
                                <a:pt x="258" y="8"/>
                              </a:cubicBezTo>
                              <a:cubicBezTo>
                                <a:pt x="258" y="56"/>
                                <a:pt x="258" y="56"/>
                                <a:pt x="258" y="56"/>
                              </a:cubicBezTo>
                              <a:cubicBezTo>
                                <a:pt x="246" y="56"/>
                                <a:pt x="246" y="56"/>
                                <a:pt x="246" y="56"/>
                              </a:cubicBezTo>
                              <a:cubicBezTo>
                                <a:pt x="244" y="56"/>
                                <a:pt x="242" y="58"/>
                                <a:pt x="242" y="61"/>
                              </a:cubicBezTo>
                              <a:cubicBezTo>
                                <a:pt x="242" y="64"/>
                                <a:pt x="244" y="65"/>
                                <a:pt x="246" y="65"/>
                              </a:cubicBezTo>
                              <a:cubicBezTo>
                                <a:pt x="279" y="65"/>
                                <a:pt x="279" y="65"/>
                                <a:pt x="279" y="65"/>
                              </a:cubicBezTo>
                              <a:cubicBezTo>
                                <a:pt x="281" y="65"/>
                                <a:pt x="283" y="64"/>
                                <a:pt x="283" y="61"/>
                              </a:cubicBezTo>
                              <a:cubicBezTo>
                                <a:pt x="283" y="40"/>
                                <a:pt x="283" y="40"/>
                                <a:pt x="283" y="40"/>
                              </a:cubicBezTo>
                              <a:cubicBezTo>
                                <a:pt x="283" y="37"/>
                                <a:pt x="283" y="36"/>
                                <a:pt x="279" y="36"/>
                              </a:cubicBezTo>
                              <a:cubicBezTo>
                                <a:pt x="276" y="36"/>
                                <a:pt x="275" y="37"/>
                                <a:pt x="275" y="40"/>
                              </a:cubicBezTo>
                              <a:cubicBezTo>
                                <a:pt x="275" y="56"/>
                                <a:pt x="275" y="56"/>
                                <a:pt x="275" y="56"/>
                              </a:cubicBezTo>
                              <a:lnTo>
                                <a:pt x="267" y="56"/>
                              </a:lnTo>
                              <a:close/>
                              <a:moveTo>
                                <a:pt x="310" y="0"/>
                              </a:moveTo>
                              <a:cubicBezTo>
                                <a:pt x="306" y="0"/>
                                <a:pt x="303" y="4"/>
                                <a:pt x="303" y="8"/>
                              </a:cubicBezTo>
                              <a:cubicBezTo>
                                <a:pt x="303" y="56"/>
                                <a:pt x="303" y="56"/>
                                <a:pt x="303" y="56"/>
                              </a:cubicBezTo>
                              <a:cubicBezTo>
                                <a:pt x="303" y="61"/>
                                <a:pt x="306" y="65"/>
                                <a:pt x="310" y="65"/>
                              </a:cubicBezTo>
                              <a:cubicBezTo>
                                <a:pt x="336" y="65"/>
                                <a:pt x="336" y="65"/>
                                <a:pt x="336" y="65"/>
                              </a:cubicBezTo>
                              <a:cubicBezTo>
                                <a:pt x="340" y="65"/>
                                <a:pt x="344" y="61"/>
                                <a:pt x="344" y="56"/>
                              </a:cubicBezTo>
                              <a:cubicBezTo>
                                <a:pt x="344" y="8"/>
                                <a:pt x="344" y="8"/>
                                <a:pt x="344" y="8"/>
                              </a:cubicBezTo>
                              <a:cubicBezTo>
                                <a:pt x="344" y="4"/>
                                <a:pt x="340" y="0"/>
                                <a:pt x="336" y="0"/>
                              </a:cubicBezTo>
                              <a:lnTo>
                                <a:pt x="310" y="0"/>
                              </a:lnTo>
                              <a:close/>
                              <a:moveTo>
                                <a:pt x="310" y="8"/>
                              </a:moveTo>
                              <a:cubicBezTo>
                                <a:pt x="336" y="8"/>
                                <a:pt x="336" y="8"/>
                                <a:pt x="336" y="8"/>
                              </a:cubicBezTo>
                              <a:cubicBezTo>
                                <a:pt x="336" y="56"/>
                                <a:pt x="336" y="56"/>
                                <a:pt x="336" y="56"/>
                              </a:cubicBezTo>
                              <a:cubicBezTo>
                                <a:pt x="310" y="56"/>
                                <a:pt x="310" y="56"/>
                                <a:pt x="310" y="56"/>
                              </a:cubicBezTo>
                              <a:lnTo>
                                <a:pt x="310" y="8"/>
                              </a:lnTo>
                              <a:close/>
                              <a:moveTo>
                                <a:pt x="388" y="56"/>
                              </a:moveTo>
                              <a:cubicBezTo>
                                <a:pt x="388" y="0"/>
                                <a:pt x="388" y="0"/>
                                <a:pt x="388" y="0"/>
                              </a:cubicBezTo>
                              <a:cubicBezTo>
                                <a:pt x="367" y="0"/>
                                <a:pt x="367" y="0"/>
                                <a:pt x="367" y="0"/>
                              </a:cubicBezTo>
                              <a:cubicBezTo>
                                <a:pt x="365" y="0"/>
                                <a:pt x="363" y="1"/>
                                <a:pt x="363" y="4"/>
                              </a:cubicBezTo>
                              <a:cubicBezTo>
                                <a:pt x="363" y="7"/>
                                <a:pt x="365" y="8"/>
                                <a:pt x="367" y="8"/>
                              </a:cubicBezTo>
                              <a:cubicBezTo>
                                <a:pt x="380" y="8"/>
                                <a:pt x="380" y="8"/>
                                <a:pt x="380" y="8"/>
                              </a:cubicBezTo>
                              <a:cubicBezTo>
                                <a:pt x="380" y="56"/>
                                <a:pt x="380" y="56"/>
                                <a:pt x="380" y="56"/>
                              </a:cubicBezTo>
                              <a:cubicBezTo>
                                <a:pt x="367" y="56"/>
                                <a:pt x="367" y="56"/>
                                <a:pt x="367" y="56"/>
                              </a:cubicBezTo>
                              <a:cubicBezTo>
                                <a:pt x="365" y="56"/>
                                <a:pt x="363" y="58"/>
                                <a:pt x="363" y="61"/>
                              </a:cubicBezTo>
                              <a:cubicBezTo>
                                <a:pt x="363" y="64"/>
                                <a:pt x="365" y="65"/>
                                <a:pt x="367" y="65"/>
                              </a:cubicBezTo>
                              <a:cubicBezTo>
                                <a:pt x="401" y="65"/>
                                <a:pt x="401" y="65"/>
                                <a:pt x="401" y="65"/>
                              </a:cubicBezTo>
                              <a:cubicBezTo>
                                <a:pt x="402" y="65"/>
                                <a:pt x="404" y="64"/>
                                <a:pt x="404" y="61"/>
                              </a:cubicBezTo>
                              <a:cubicBezTo>
                                <a:pt x="404" y="40"/>
                                <a:pt x="404" y="40"/>
                                <a:pt x="404" y="40"/>
                              </a:cubicBezTo>
                              <a:cubicBezTo>
                                <a:pt x="404" y="37"/>
                                <a:pt x="403" y="36"/>
                                <a:pt x="401" y="36"/>
                              </a:cubicBezTo>
                              <a:cubicBezTo>
                                <a:pt x="397" y="36"/>
                                <a:pt x="396" y="37"/>
                                <a:pt x="396" y="40"/>
                              </a:cubicBezTo>
                              <a:cubicBezTo>
                                <a:pt x="396" y="56"/>
                                <a:pt x="396" y="56"/>
                                <a:pt x="396" y="56"/>
                              </a:cubicBezTo>
                              <a:lnTo>
                                <a:pt x="388" y="56"/>
                              </a:lnTo>
                              <a:close/>
                              <a:moveTo>
                                <a:pt x="432" y="0"/>
                              </a:moveTo>
                              <a:cubicBezTo>
                                <a:pt x="428" y="0"/>
                                <a:pt x="423" y="4"/>
                                <a:pt x="423" y="8"/>
                              </a:cubicBezTo>
                              <a:cubicBezTo>
                                <a:pt x="423" y="56"/>
                                <a:pt x="423" y="56"/>
                                <a:pt x="423" y="56"/>
                              </a:cubicBezTo>
                              <a:cubicBezTo>
                                <a:pt x="423" y="61"/>
                                <a:pt x="427" y="65"/>
                                <a:pt x="432" y="65"/>
                              </a:cubicBezTo>
                              <a:cubicBezTo>
                                <a:pt x="457" y="65"/>
                                <a:pt x="457" y="65"/>
                                <a:pt x="457" y="65"/>
                              </a:cubicBezTo>
                              <a:cubicBezTo>
                                <a:pt x="461" y="65"/>
                                <a:pt x="465" y="61"/>
                                <a:pt x="465" y="56"/>
                              </a:cubicBezTo>
                              <a:cubicBezTo>
                                <a:pt x="465" y="8"/>
                                <a:pt x="465" y="8"/>
                                <a:pt x="465" y="8"/>
                              </a:cubicBezTo>
                              <a:cubicBezTo>
                                <a:pt x="465" y="4"/>
                                <a:pt x="461" y="0"/>
                                <a:pt x="457" y="0"/>
                              </a:cubicBezTo>
                              <a:lnTo>
                                <a:pt x="432" y="0"/>
                              </a:lnTo>
                              <a:close/>
                              <a:moveTo>
                                <a:pt x="432" y="8"/>
                              </a:moveTo>
                              <a:cubicBezTo>
                                <a:pt x="457" y="8"/>
                                <a:pt x="457" y="8"/>
                                <a:pt x="457" y="8"/>
                              </a:cubicBezTo>
                              <a:cubicBezTo>
                                <a:pt x="457" y="56"/>
                                <a:pt x="457" y="56"/>
                                <a:pt x="457" y="56"/>
                              </a:cubicBezTo>
                              <a:cubicBezTo>
                                <a:pt x="432" y="56"/>
                                <a:pt x="432" y="56"/>
                                <a:pt x="432" y="56"/>
                              </a:cubicBezTo>
                              <a:lnTo>
                                <a:pt x="432" y="8"/>
                              </a:lnTo>
                              <a:close/>
                              <a:moveTo>
                                <a:pt x="509" y="56"/>
                              </a:moveTo>
                              <a:cubicBezTo>
                                <a:pt x="509" y="0"/>
                                <a:pt x="509" y="0"/>
                                <a:pt x="509" y="0"/>
                              </a:cubicBezTo>
                              <a:cubicBezTo>
                                <a:pt x="488" y="0"/>
                                <a:pt x="488" y="0"/>
                                <a:pt x="488" y="0"/>
                              </a:cubicBezTo>
                              <a:cubicBezTo>
                                <a:pt x="486" y="0"/>
                                <a:pt x="484" y="1"/>
                                <a:pt x="484" y="4"/>
                              </a:cubicBezTo>
                              <a:cubicBezTo>
                                <a:pt x="484" y="7"/>
                                <a:pt x="486" y="8"/>
                                <a:pt x="488" y="8"/>
                              </a:cubicBezTo>
                              <a:cubicBezTo>
                                <a:pt x="500" y="8"/>
                                <a:pt x="500" y="8"/>
                                <a:pt x="500" y="8"/>
                              </a:cubicBezTo>
                              <a:cubicBezTo>
                                <a:pt x="500" y="56"/>
                                <a:pt x="500" y="56"/>
                                <a:pt x="500" y="56"/>
                              </a:cubicBezTo>
                              <a:cubicBezTo>
                                <a:pt x="488" y="56"/>
                                <a:pt x="488" y="56"/>
                                <a:pt x="488" y="56"/>
                              </a:cubicBezTo>
                              <a:cubicBezTo>
                                <a:pt x="486" y="56"/>
                                <a:pt x="484" y="58"/>
                                <a:pt x="484" y="61"/>
                              </a:cubicBezTo>
                              <a:cubicBezTo>
                                <a:pt x="484" y="64"/>
                                <a:pt x="486" y="65"/>
                                <a:pt x="488" y="65"/>
                              </a:cubicBezTo>
                              <a:cubicBezTo>
                                <a:pt x="521" y="65"/>
                                <a:pt x="521" y="65"/>
                                <a:pt x="521" y="65"/>
                              </a:cubicBezTo>
                              <a:cubicBezTo>
                                <a:pt x="524" y="65"/>
                                <a:pt x="526" y="64"/>
                                <a:pt x="526" y="61"/>
                              </a:cubicBezTo>
                              <a:cubicBezTo>
                                <a:pt x="526" y="40"/>
                                <a:pt x="526" y="40"/>
                                <a:pt x="526" y="40"/>
                              </a:cubicBezTo>
                              <a:cubicBezTo>
                                <a:pt x="526" y="37"/>
                                <a:pt x="525" y="36"/>
                                <a:pt x="521" y="36"/>
                              </a:cubicBezTo>
                              <a:cubicBezTo>
                                <a:pt x="519" y="36"/>
                                <a:pt x="517" y="37"/>
                                <a:pt x="517" y="40"/>
                              </a:cubicBezTo>
                              <a:cubicBezTo>
                                <a:pt x="517" y="56"/>
                                <a:pt x="517" y="56"/>
                                <a:pt x="517" y="56"/>
                              </a:cubicBezTo>
                              <a:lnTo>
                                <a:pt x="509" y="56"/>
                              </a:lnTo>
                              <a:close/>
                            </a:path>
                          </a:pathLst>
                        </a:custGeom>
                        <a:solidFill>
                          <a:schemeClr val="tx1">
                            <a:alpha val="3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srgbClr val="353535"/>
                            </a:solidFill>
                            <a:effectLst/>
                            <a:uLnTx/>
                            <a:uFillTx/>
                            <a:latin typeface="Segoe UI Semibold" panose="020B0702040204020203" pitchFamily="34" charset="0"/>
                            <a:ea typeface="+mn-ea"/>
                            <a:cs typeface="+mn-cs"/>
                          </a:endParaRPr>
                        </a:p>
                      </p:txBody>
                    </p:sp>
                    <p:sp>
                      <p:nvSpPr>
                        <p:cNvPr id="187" name="Freeform 89">
                          <a:extLst>
                            <a:ext uri="{FF2B5EF4-FFF2-40B4-BE49-F238E27FC236}">
                              <a16:creationId xmlns:a16="http://schemas.microsoft.com/office/drawing/2014/main" id="{366A2AC7-DBB3-41EA-84FF-F7C0ADB49F85}"/>
                            </a:ext>
                          </a:extLst>
                        </p:cNvPr>
                        <p:cNvSpPr>
                          <a:spLocks noEditPoints="1"/>
                        </p:cNvSpPr>
                        <p:nvPr/>
                      </p:nvSpPr>
                      <p:spPr bwMode="auto">
                        <a:xfrm>
                          <a:off x="8240074" y="3272441"/>
                          <a:ext cx="1702503" cy="211421"/>
                        </a:xfrm>
                        <a:custGeom>
                          <a:avLst/>
                          <a:gdLst>
                            <a:gd name="T0" fmla="*/ 4 w 526"/>
                            <a:gd name="T1" fmla="*/ 0 h 65"/>
                            <a:gd name="T2" fmla="*/ 16 w 526"/>
                            <a:gd name="T3" fmla="*/ 8 h 65"/>
                            <a:gd name="T4" fmla="*/ 0 w 526"/>
                            <a:gd name="T5" fmla="*/ 61 h 65"/>
                            <a:gd name="T6" fmla="*/ 41 w 526"/>
                            <a:gd name="T7" fmla="*/ 61 h 65"/>
                            <a:gd name="T8" fmla="*/ 33 w 526"/>
                            <a:gd name="T9" fmla="*/ 40 h 65"/>
                            <a:gd name="T10" fmla="*/ 68 w 526"/>
                            <a:gd name="T11" fmla="*/ 0 h 65"/>
                            <a:gd name="T12" fmla="*/ 68 w 526"/>
                            <a:gd name="T13" fmla="*/ 65 h 65"/>
                            <a:gd name="T14" fmla="*/ 101 w 526"/>
                            <a:gd name="T15" fmla="*/ 8 h 65"/>
                            <a:gd name="T16" fmla="*/ 68 w 526"/>
                            <a:gd name="T17" fmla="*/ 8 h 65"/>
                            <a:gd name="T18" fmla="*/ 68 w 526"/>
                            <a:gd name="T19" fmla="*/ 56 h 65"/>
                            <a:gd name="T20" fmla="*/ 145 w 526"/>
                            <a:gd name="T21" fmla="*/ 0 h 65"/>
                            <a:gd name="T22" fmla="*/ 125 w 526"/>
                            <a:gd name="T23" fmla="*/ 8 h 65"/>
                            <a:gd name="T24" fmla="*/ 125 w 526"/>
                            <a:gd name="T25" fmla="*/ 56 h 65"/>
                            <a:gd name="T26" fmla="*/ 158 w 526"/>
                            <a:gd name="T27" fmla="*/ 65 h 65"/>
                            <a:gd name="T28" fmla="*/ 158 w 526"/>
                            <a:gd name="T29" fmla="*/ 36 h 65"/>
                            <a:gd name="T30" fmla="*/ 145 w 526"/>
                            <a:gd name="T31" fmla="*/ 56 h 65"/>
                            <a:gd name="T32" fmla="*/ 181 w 526"/>
                            <a:gd name="T33" fmla="*/ 56 h 65"/>
                            <a:gd name="T34" fmla="*/ 223 w 526"/>
                            <a:gd name="T35" fmla="*/ 56 h 65"/>
                            <a:gd name="T36" fmla="*/ 190 w 526"/>
                            <a:gd name="T37" fmla="*/ 0 h 65"/>
                            <a:gd name="T38" fmla="*/ 214 w 526"/>
                            <a:gd name="T39" fmla="*/ 56 h 65"/>
                            <a:gd name="T40" fmla="*/ 267 w 526"/>
                            <a:gd name="T41" fmla="*/ 56 h 65"/>
                            <a:gd name="T42" fmla="*/ 242 w 526"/>
                            <a:gd name="T43" fmla="*/ 4 h 65"/>
                            <a:gd name="T44" fmla="*/ 258 w 526"/>
                            <a:gd name="T45" fmla="*/ 56 h 65"/>
                            <a:gd name="T46" fmla="*/ 246 w 526"/>
                            <a:gd name="T47" fmla="*/ 65 h 65"/>
                            <a:gd name="T48" fmla="*/ 283 w 526"/>
                            <a:gd name="T49" fmla="*/ 40 h 65"/>
                            <a:gd name="T50" fmla="*/ 275 w 526"/>
                            <a:gd name="T51" fmla="*/ 56 h 65"/>
                            <a:gd name="T52" fmla="*/ 303 w 526"/>
                            <a:gd name="T53" fmla="*/ 8 h 65"/>
                            <a:gd name="T54" fmla="*/ 336 w 526"/>
                            <a:gd name="T55" fmla="*/ 65 h 65"/>
                            <a:gd name="T56" fmla="*/ 336 w 526"/>
                            <a:gd name="T57" fmla="*/ 0 h 65"/>
                            <a:gd name="T58" fmla="*/ 336 w 526"/>
                            <a:gd name="T59" fmla="*/ 8 h 65"/>
                            <a:gd name="T60" fmla="*/ 310 w 526"/>
                            <a:gd name="T61" fmla="*/ 8 h 65"/>
                            <a:gd name="T62" fmla="*/ 367 w 526"/>
                            <a:gd name="T63" fmla="*/ 0 h 65"/>
                            <a:gd name="T64" fmla="*/ 380 w 526"/>
                            <a:gd name="T65" fmla="*/ 8 h 65"/>
                            <a:gd name="T66" fmla="*/ 363 w 526"/>
                            <a:gd name="T67" fmla="*/ 61 h 65"/>
                            <a:gd name="T68" fmla="*/ 404 w 526"/>
                            <a:gd name="T69" fmla="*/ 61 h 65"/>
                            <a:gd name="T70" fmla="*/ 396 w 526"/>
                            <a:gd name="T71" fmla="*/ 40 h 65"/>
                            <a:gd name="T72" fmla="*/ 432 w 526"/>
                            <a:gd name="T73" fmla="*/ 0 h 65"/>
                            <a:gd name="T74" fmla="*/ 432 w 526"/>
                            <a:gd name="T75" fmla="*/ 65 h 65"/>
                            <a:gd name="T76" fmla="*/ 465 w 526"/>
                            <a:gd name="T77" fmla="*/ 8 h 65"/>
                            <a:gd name="T78" fmla="*/ 432 w 526"/>
                            <a:gd name="T79" fmla="*/ 8 h 65"/>
                            <a:gd name="T80" fmla="*/ 432 w 526"/>
                            <a:gd name="T81" fmla="*/ 56 h 65"/>
                            <a:gd name="T82" fmla="*/ 509 w 526"/>
                            <a:gd name="T83" fmla="*/ 0 h 65"/>
                            <a:gd name="T84" fmla="*/ 488 w 526"/>
                            <a:gd name="T85" fmla="*/ 8 h 65"/>
                            <a:gd name="T86" fmla="*/ 488 w 526"/>
                            <a:gd name="T87" fmla="*/ 56 h 65"/>
                            <a:gd name="T88" fmla="*/ 521 w 526"/>
                            <a:gd name="T89" fmla="*/ 65 h 65"/>
                            <a:gd name="T90" fmla="*/ 521 w 526"/>
                            <a:gd name="T91" fmla="*/ 36 h 65"/>
                            <a:gd name="T92" fmla="*/ 509 w 526"/>
                            <a:gd name="T93" fmla="*/ 5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26" h="65">
                              <a:moveTo>
                                <a:pt x="25" y="56"/>
                              </a:moveTo>
                              <a:cubicBezTo>
                                <a:pt x="25" y="0"/>
                                <a:pt x="25" y="0"/>
                                <a:pt x="25" y="0"/>
                              </a:cubicBezTo>
                              <a:cubicBezTo>
                                <a:pt x="4" y="0"/>
                                <a:pt x="4" y="0"/>
                                <a:pt x="4" y="0"/>
                              </a:cubicBezTo>
                              <a:cubicBezTo>
                                <a:pt x="1" y="0"/>
                                <a:pt x="0" y="1"/>
                                <a:pt x="0" y="4"/>
                              </a:cubicBezTo>
                              <a:cubicBezTo>
                                <a:pt x="0" y="7"/>
                                <a:pt x="1" y="8"/>
                                <a:pt x="4" y="8"/>
                              </a:cubicBezTo>
                              <a:cubicBezTo>
                                <a:pt x="16" y="8"/>
                                <a:pt x="16" y="8"/>
                                <a:pt x="16" y="8"/>
                              </a:cubicBezTo>
                              <a:cubicBezTo>
                                <a:pt x="16" y="56"/>
                                <a:pt x="16" y="56"/>
                                <a:pt x="16" y="56"/>
                              </a:cubicBezTo>
                              <a:cubicBezTo>
                                <a:pt x="4" y="56"/>
                                <a:pt x="4" y="56"/>
                                <a:pt x="4" y="56"/>
                              </a:cubicBezTo>
                              <a:cubicBezTo>
                                <a:pt x="1" y="56"/>
                                <a:pt x="0" y="58"/>
                                <a:pt x="0" y="61"/>
                              </a:cubicBezTo>
                              <a:cubicBezTo>
                                <a:pt x="0" y="64"/>
                                <a:pt x="1" y="65"/>
                                <a:pt x="4" y="65"/>
                              </a:cubicBezTo>
                              <a:cubicBezTo>
                                <a:pt x="37" y="65"/>
                                <a:pt x="37" y="65"/>
                                <a:pt x="37" y="65"/>
                              </a:cubicBezTo>
                              <a:cubicBezTo>
                                <a:pt x="39" y="65"/>
                                <a:pt x="41" y="64"/>
                                <a:pt x="41" y="61"/>
                              </a:cubicBezTo>
                              <a:cubicBezTo>
                                <a:pt x="41" y="40"/>
                                <a:pt x="41" y="40"/>
                                <a:pt x="41" y="40"/>
                              </a:cubicBezTo>
                              <a:cubicBezTo>
                                <a:pt x="41" y="37"/>
                                <a:pt x="40" y="36"/>
                                <a:pt x="37" y="36"/>
                              </a:cubicBezTo>
                              <a:cubicBezTo>
                                <a:pt x="33" y="36"/>
                                <a:pt x="33" y="37"/>
                                <a:pt x="33" y="40"/>
                              </a:cubicBezTo>
                              <a:cubicBezTo>
                                <a:pt x="33" y="56"/>
                                <a:pt x="33" y="56"/>
                                <a:pt x="33" y="56"/>
                              </a:cubicBezTo>
                              <a:lnTo>
                                <a:pt x="25" y="56"/>
                              </a:lnTo>
                              <a:close/>
                              <a:moveTo>
                                <a:pt x="68" y="0"/>
                              </a:moveTo>
                              <a:cubicBezTo>
                                <a:pt x="64" y="0"/>
                                <a:pt x="60" y="4"/>
                                <a:pt x="60" y="8"/>
                              </a:cubicBezTo>
                              <a:cubicBezTo>
                                <a:pt x="60" y="56"/>
                                <a:pt x="60" y="56"/>
                                <a:pt x="60" y="56"/>
                              </a:cubicBezTo>
                              <a:cubicBezTo>
                                <a:pt x="60" y="61"/>
                                <a:pt x="64" y="65"/>
                                <a:pt x="68" y="65"/>
                              </a:cubicBezTo>
                              <a:cubicBezTo>
                                <a:pt x="93" y="65"/>
                                <a:pt x="93" y="65"/>
                                <a:pt x="93" y="65"/>
                              </a:cubicBezTo>
                              <a:cubicBezTo>
                                <a:pt x="98" y="65"/>
                                <a:pt x="101" y="61"/>
                                <a:pt x="101" y="56"/>
                              </a:cubicBezTo>
                              <a:cubicBezTo>
                                <a:pt x="101" y="8"/>
                                <a:pt x="101" y="8"/>
                                <a:pt x="101" y="8"/>
                              </a:cubicBezTo>
                              <a:cubicBezTo>
                                <a:pt x="101" y="4"/>
                                <a:pt x="98" y="0"/>
                                <a:pt x="93" y="0"/>
                              </a:cubicBezTo>
                              <a:lnTo>
                                <a:pt x="68" y="0"/>
                              </a:lnTo>
                              <a:close/>
                              <a:moveTo>
                                <a:pt x="68" y="8"/>
                              </a:moveTo>
                              <a:cubicBezTo>
                                <a:pt x="93" y="8"/>
                                <a:pt x="93" y="8"/>
                                <a:pt x="93" y="8"/>
                              </a:cubicBezTo>
                              <a:cubicBezTo>
                                <a:pt x="93" y="56"/>
                                <a:pt x="93" y="56"/>
                                <a:pt x="93" y="56"/>
                              </a:cubicBezTo>
                              <a:cubicBezTo>
                                <a:pt x="68" y="56"/>
                                <a:pt x="68" y="56"/>
                                <a:pt x="68" y="56"/>
                              </a:cubicBezTo>
                              <a:lnTo>
                                <a:pt x="68" y="8"/>
                              </a:lnTo>
                              <a:close/>
                              <a:moveTo>
                                <a:pt x="145" y="56"/>
                              </a:moveTo>
                              <a:cubicBezTo>
                                <a:pt x="145" y="0"/>
                                <a:pt x="145" y="0"/>
                                <a:pt x="145" y="0"/>
                              </a:cubicBezTo>
                              <a:cubicBezTo>
                                <a:pt x="125" y="0"/>
                                <a:pt x="125" y="0"/>
                                <a:pt x="125" y="0"/>
                              </a:cubicBezTo>
                              <a:cubicBezTo>
                                <a:pt x="123" y="0"/>
                                <a:pt x="120" y="1"/>
                                <a:pt x="120" y="4"/>
                              </a:cubicBezTo>
                              <a:cubicBezTo>
                                <a:pt x="120" y="7"/>
                                <a:pt x="123" y="8"/>
                                <a:pt x="125" y="8"/>
                              </a:cubicBezTo>
                              <a:cubicBezTo>
                                <a:pt x="137" y="8"/>
                                <a:pt x="137" y="8"/>
                                <a:pt x="137" y="8"/>
                              </a:cubicBezTo>
                              <a:cubicBezTo>
                                <a:pt x="137" y="56"/>
                                <a:pt x="137" y="56"/>
                                <a:pt x="137" y="56"/>
                              </a:cubicBezTo>
                              <a:cubicBezTo>
                                <a:pt x="125" y="56"/>
                                <a:pt x="125" y="56"/>
                                <a:pt x="125" y="56"/>
                              </a:cubicBezTo>
                              <a:cubicBezTo>
                                <a:pt x="123" y="56"/>
                                <a:pt x="120" y="58"/>
                                <a:pt x="120" y="61"/>
                              </a:cubicBezTo>
                              <a:cubicBezTo>
                                <a:pt x="120" y="64"/>
                                <a:pt x="123" y="65"/>
                                <a:pt x="125" y="65"/>
                              </a:cubicBezTo>
                              <a:cubicBezTo>
                                <a:pt x="158" y="65"/>
                                <a:pt x="158" y="65"/>
                                <a:pt x="158" y="65"/>
                              </a:cubicBezTo>
                              <a:cubicBezTo>
                                <a:pt x="160" y="65"/>
                                <a:pt x="162" y="64"/>
                                <a:pt x="162" y="61"/>
                              </a:cubicBezTo>
                              <a:cubicBezTo>
                                <a:pt x="162" y="40"/>
                                <a:pt x="162" y="40"/>
                                <a:pt x="162" y="40"/>
                              </a:cubicBezTo>
                              <a:cubicBezTo>
                                <a:pt x="162" y="37"/>
                                <a:pt x="161" y="36"/>
                                <a:pt x="158" y="36"/>
                              </a:cubicBezTo>
                              <a:cubicBezTo>
                                <a:pt x="155" y="36"/>
                                <a:pt x="154" y="37"/>
                                <a:pt x="154" y="40"/>
                              </a:cubicBezTo>
                              <a:cubicBezTo>
                                <a:pt x="154" y="56"/>
                                <a:pt x="154" y="56"/>
                                <a:pt x="154" y="56"/>
                              </a:cubicBezTo>
                              <a:lnTo>
                                <a:pt x="145" y="56"/>
                              </a:lnTo>
                              <a:close/>
                              <a:moveTo>
                                <a:pt x="190" y="0"/>
                              </a:moveTo>
                              <a:cubicBezTo>
                                <a:pt x="184" y="0"/>
                                <a:pt x="181" y="4"/>
                                <a:pt x="181" y="8"/>
                              </a:cubicBezTo>
                              <a:cubicBezTo>
                                <a:pt x="181" y="56"/>
                                <a:pt x="181" y="56"/>
                                <a:pt x="181" y="56"/>
                              </a:cubicBezTo>
                              <a:cubicBezTo>
                                <a:pt x="181" y="61"/>
                                <a:pt x="184" y="65"/>
                                <a:pt x="190" y="65"/>
                              </a:cubicBezTo>
                              <a:cubicBezTo>
                                <a:pt x="214" y="65"/>
                                <a:pt x="214" y="65"/>
                                <a:pt x="214" y="65"/>
                              </a:cubicBezTo>
                              <a:cubicBezTo>
                                <a:pt x="219" y="65"/>
                                <a:pt x="223" y="61"/>
                                <a:pt x="223" y="56"/>
                              </a:cubicBezTo>
                              <a:cubicBezTo>
                                <a:pt x="223" y="8"/>
                                <a:pt x="223" y="8"/>
                                <a:pt x="223" y="8"/>
                              </a:cubicBezTo>
                              <a:cubicBezTo>
                                <a:pt x="223" y="4"/>
                                <a:pt x="219" y="0"/>
                                <a:pt x="214" y="0"/>
                              </a:cubicBezTo>
                              <a:lnTo>
                                <a:pt x="190" y="0"/>
                              </a:lnTo>
                              <a:close/>
                              <a:moveTo>
                                <a:pt x="190" y="8"/>
                              </a:moveTo>
                              <a:cubicBezTo>
                                <a:pt x="214" y="8"/>
                                <a:pt x="214" y="8"/>
                                <a:pt x="214" y="8"/>
                              </a:cubicBezTo>
                              <a:cubicBezTo>
                                <a:pt x="214" y="56"/>
                                <a:pt x="214" y="56"/>
                                <a:pt x="214" y="56"/>
                              </a:cubicBezTo>
                              <a:cubicBezTo>
                                <a:pt x="190" y="56"/>
                                <a:pt x="190" y="56"/>
                                <a:pt x="190" y="56"/>
                              </a:cubicBezTo>
                              <a:lnTo>
                                <a:pt x="190" y="8"/>
                              </a:lnTo>
                              <a:close/>
                              <a:moveTo>
                                <a:pt x="267" y="56"/>
                              </a:moveTo>
                              <a:cubicBezTo>
                                <a:pt x="267" y="0"/>
                                <a:pt x="267" y="0"/>
                                <a:pt x="267" y="0"/>
                              </a:cubicBezTo>
                              <a:cubicBezTo>
                                <a:pt x="246" y="0"/>
                                <a:pt x="246" y="0"/>
                                <a:pt x="246" y="0"/>
                              </a:cubicBezTo>
                              <a:cubicBezTo>
                                <a:pt x="244" y="0"/>
                                <a:pt x="242" y="1"/>
                                <a:pt x="242" y="4"/>
                              </a:cubicBezTo>
                              <a:cubicBezTo>
                                <a:pt x="242" y="7"/>
                                <a:pt x="244" y="8"/>
                                <a:pt x="246" y="8"/>
                              </a:cubicBezTo>
                              <a:cubicBezTo>
                                <a:pt x="258" y="8"/>
                                <a:pt x="258" y="8"/>
                                <a:pt x="258" y="8"/>
                              </a:cubicBezTo>
                              <a:cubicBezTo>
                                <a:pt x="258" y="56"/>
                                <a:pt x="258" y="56"/>
                                <a:pt x="258" y="56"/>
                              </a:cubicBezTo>
                              <a:cubicBezTo>
                                <a:pt x="246" y="56"/>
                                <a:pt x="246" y="56"/>
                                <a:pt x="246" y="56"/>
                              </a:cubicBezTo>
                              <a:cubicBezTo>
                                <a:pt x="244" y="56"/>
                                <a:pt x="242" y="58"/>
                                <a:pt x="242" y="61"/>
                              </a:cubicBezTo>
                              <a:cubicBezTo>
                                <a:pt x="242" y="64"/>
                                <a:pt x="244" y="65"/>
                                <a:pt x="246" y="65"/>
                              </a:cubicBezTo>
                              <a:cubicBezTo>
                                <a:pt x="279" y="65"/>
                                <a:pt x="279" y="65"/>
                                <a:pt x="279" y="65"/>
                              </a:cubicBezTo>
                              <a:cubicBezTo>
                                <a:pt x="281" y="65"/>
                                <a:pt x="283" y="64"/>
                                <a:pt x="283" y="61"/>
                              </a:cubicBezTo>
                              <a:cubicBezTo>
                                <a:pt x="283" y="40"/>
                                <a:pt x="283" y="40"/>
                                <a:pt x="283" y="40"/>
                              </a:cubicBezTo>
                              <a:cubicBezTo>
                                <a:pt x="283" y="37"/>
                                <a:pt x="283" y="36"/>
                                <a:pt x="279" y="36"/>
                              </a:cubicBezTo>
                              <a:cubicBezTo>
                                <a:pt x="276" y="36"/>
                                <a:pt x="275" y="37"/>
                                <a:pt x="275" y="40"/>
                              </a:cubicBezTo>
                              <a:cubicBezTo>
                                <a:pt x="275" y="56"/>
                                <a:pt x="275" y="56"/>
                                <a:pt x="275" y="56"/>
                              </a:cubicBezTo>
                              <a:lnTo>
                                <a:pt x="267" y="56"/>
                              </a:lnTo>
                              <a:close/>
                              <a:moveTo>
                                <a:pt x="310" y="0"/>
                              </a:moveTo>
                              <a:cubicBezTo>
                                <a:pt x="306" y="0"/>
                                <a:pt x="303" y="4"/>
                                <a:pt x="303" y="8"/>
                              </a:cubicBezTo>
                              <a:cubicBezTo>
                                <a:pt x="303" y="56"/>
                                <a:pt x="303" y="56"/>
                                <a:pt x="303" y="56"/>
                              </a:cubicBezTo>
                              <a:cubicBezTo>
                                <a:pt x="303" y="61"/>
                                <a:pt x="306" y="65"/>
                                <a:pt x="310" y="65"/>
                              </a:cubicBezTo>
                              <a:cubicBezTo>
                                <a:pt x="336" y="65"/>
                                <a:pt x="336" y="65"/>
                                <a:pt x="336" y="65"/>
                              </a:cubicBezTo>
                              <a:cubicBezTo>
                                <a:pt x="340" y="65"/>
                                <a:pt x="344" y="61"/>
                                <a:pt x="344" y="56"/>
                              </a:cubicBezTo>
                              <a:cubicBezTo>
                                <a:pt x="344" y="8"/>
                                <a:pt x="344" y="8"/>
                                <a:pt x="344" y="8"/>
                              </a:cubicBezTo>
                              <a:cubicBezTo>
                                <a:pt x="344" y="4"/>
                                <a:pt x="340" y="0"/>
                                <a:pt x="336" y="0"/>
                              </a:cubicBezTo>
                              <a:lnTo>
                                <a:pt x="310" y="0"/>
                              </a:lnTo>
                              <a:close/>
                              <a:moveTo>
                                <a:pt x="310" y="8"/>
                              </a:moveTo>
                              <a:cubicBezTo>
                                <a:pt x="336" y="8"/>
                                <a:pt x="336" y="8"/>
                                <a:pt x="336" y="8"/>
                              </a:cubicBezTo>
                              <a:cubicBezTo>
                                <a:pt x="336" y="56"/>
                                <a:pt x="336" y="56"/>
                                <a:pt x="336" y="56"/>
                              </a:cubicBezTo>
                              <a:cubicBezTo>
                                <a:pt x="310" y="56"/>
                                <a:pt x="310" y="56"/>
                                <a:pt x="310" y="56"/>
                              </a:cubicBezTo>
                              <a:lnTo>
                                <a:pt x="310" y="8"/>
                              </a:lnTo>
                              <a:close/>
                              <a:moveTo>
                                <a:pt x="388" y="56"/>
                              </a:moveTo>
                              <a:cubicBezTo>
                                <a:pt x="388" y="0"/>
                                <a:pt x="388" y="0"/>
                                <a:pt x="388" y="0"/>
                              </a:cubicBezTo>
                              <a:cubicBezTo>
                                <a:pt x="367" y="0"/>
                                <a:pt x="367" y="0"/>
                                <a:pt x="367" y="0"/>
                              </a:cubicBezTo>
                              <a:cubicBezTo>
                                <a:pt x="365" y="0"/>
                                <a:pt x="363" y="1"/>
                                <a:pt x="363" y="4"/>
                              </a:cubicBezTo>
                              <a:cubicBezTo>
                                <a:pt x="363" y="7"/>
                                <a:pt x="365" y="8"/>
                                <a:pt x="367" y="8"/>
                              </a:cubicBezTo>
                              <a:cubicBezTo>
                                <a:pt x="380" y="8"/>
                                <a:pt x="380" y="8"/>
                                <a:pt x="380" y="8"/>
                              </a:cubicBezTo>
                              <a:cubicBezTo>
                                <a:pt x="380" y="56"/>
                                <a:pt x="380" y="56"/>
                                <a:pt x="380" y="56"/>
                              </a:cubicBezTo>
                              <a:cubicBezTo>
                                <a:pt x="367" y="56"/>
                                <a:pt x="367" y="56"/>
                                <a:pt x="367" y="56"/>
                              </a:cubicBezTo>
                              <a:cubicBezTo>
                                <a:pt x="365" y="56"/>
                                <a:pt x="363" y="58"/>
                                <a:pt x="363" y="61"/>
                              </a:cubicBezTo>
                              <a:cubicBezTo>
                                <a:pt x="363" y="64"/>
                                <a:pt x="365" y="65"/>
                                <a:pt x="367" y="65"/>
                              </a:cubicBezTo>
                              <a:cubicBezTo>
                                <a:pt x="401" y="65"/>
                                <a:pt x="401" y="65"/>
                                <a:pt x="401" y="65"/>
                              </a:cubicBezTo>
                              <a:cubicBezTo>
                                <a:pt x="402" y="65"/>
                                <a:pt x="404" y="64"/>
                                <a:pt x="404" y="61"/>
                              </a:cubicBezTo>
                              <a:cubicBezTo>
                                <a:pt x="404" y="40"/>
                                <a:pt x="404" y="40"/>
                                <a:pt x="404" y="40"/>
                              </a:cubicBezTo>
                              <a:cubicBezTo>
                                <a:pt x="404" y="37"/>
                                <a:pt x="403" y="36"/>
                                <a:pt x="401" y="36"/>
                              </a:cubicBezTo>
                              <a:cubicBezTo>
                                <a:pt x="397" y="36"/>
                                <a:pt x="396" y="37"/>
                                <a:pt x="396" y="40"/>
                              </a:cubicBezTo>
                              <a:cubicBezTo>
                                <a:pt x="396" y="56"/>
                                <a:pt x="396" y="56"/>
                                <a:pt x="396" y="56"/>
                              </a:cubicBezTo>
                              <a:lnTo>
                                <a:pt x="388" y="56"/>
                              </a:lnTo>
                              <a:close/>
                              <a:moveTo>
                                <a:pt x="432" y="0"/>
                              </a:moveTo>
                              <a:cubicBezTo>
                                <a:pt x="428" y="0"/>
                                <a:pt x="423" y="4"/>
                                <a:pt x="423" y="8"/>
                              </a:cubicBezTo>
                              <a:cubicBezTo>
                                <a:pt x="423" y="56"/>
                                <a:pt x="423" y="56"/>
                                <a:pt x="423" y="56"/>
                              </a:cubicBezTo>
                              <a:cubicBezTo>
                                <a:pt x="423" y="61"/>
                                <a:pt x="427" y="65"/>
                                <a:pt x="432" y="65"/>
                              </a:cubicBezTo>
                              <a:cubicBezTo>
                                <a:pt x="457" y="65"/>
                                <a:pt x="457" y="65"/>
                                <a:pt x="457" y="65"/>
                              </a:cubicBezTo>
                              <a:cubicBezTo>
                                <a:pt x="461" y="65"/>
                                <a:pt x="465" y="61"/>
                                <a:pt x="465" y="56"/>
                              </a:cubicBezTo>
                              <a:cubicBezTo>
                                <a:pt x="465" y="8"/>
                                <a:pt x="465" y="8"/>
                                <a:pt x="465" y="8"/>
                              </a:cubicBezTo>
                              <a:cubicBezTo>
                                <a:pt x="465" y="4"/>
                                <a:pt x="461" y="0"/>
                                <a:pt x="457" y="0"/>
                              </a:cubicBezTo>
                              <a:lnTo>
                                <a:pt x="432" y="0"/>
                              </a:lnTo>
                              <a:close/>
                              <a:moveTo>
                                <a:pt x="432" y="8"/>
                              </a:moveTo>
                              <a:cubicBezTo>
                                <a:pt x="457" y="8"/>
                                <a:pt x="457" y="8"/>
                                <a:pt x="457" y="8"/>
                              </a:cubicBezTo>
                              <a:cubicBezTo>
                                <a:pt x="457" y="56"/>
                                <a:pt x="457" y="56"/>
                                <a:pt x="457" y="56"/>
                              </a:cubicBezTo>
                              <a:cubicBezTo>
                                <a:pt x="432" y="56"/>
                                <a:pt x="432" y="56"/>
                                <a:pt x="432" y="56"/>
                              </a:cubicBezTo>
                              <a:lnTo>
                                <a:pt x="432" y="8"/>
                              </a:lnTo>
                              <a:close/>
                              <a:moveTo>
                                <a:pt x="509" y="56"/>
                              </a:moveTo>
                              <a:cubicBezTo>
                                <a:pt x="509" y="0"/>
                                <a:pt x="509" y="0"/>
                                <a:pt x="509" y="0"/>
                              </a:cubicBezTo>
                              <a:cubicBezTo>
                                <a:pt x="488" y="0"/>
                                <a:pt x="488" y="0"/>
                                <a:pt x="488" y="0"/>
                              </a:cubicBezTo>
                              <a:cubicBezTo>
                                <a:pt x="486" y="0"/>
                                <a:pt x="484" y="1"/>
                                <a:pt x="484" y="4"/>
                              </a:cubicBezTo>
                              <a:cubicBezTo>
                                <a:pt x="484" y="7"/>
                                <a:pt x="486" y="8"/>
                                <a:pt x="488" y="8"/>
                              </a:cubicBezTo>
                              <a:cubicBezTo>
                                <a:pt x="500" y="8"/>
                                <a:pt x="500" y="8"/>
                                <a:pt x="500" y="8"/>
                              </a:cubicBezTo>
                              <a:cubicBezTo>
                                <a:pt x="500" y="56"/>
                                <a:pt x="500" y="56"/>
                                <a:pt x="500" y="56"/>
                              </a:cubicBezTo>
                              <a:cubicBezTo>
                                <a:pt x="488" y="56"/>
                                <a:pt x="488" y="56"/>
                                <a:pt x="488" y="56"/>
                              </a:cubicBezTo>
                              <a:cubicBezTo>
                                <a:pt x="486" y="56"/>
                                <a:pt x="484" y="58"/>
                                <a:pt x="484" y="61"/>
                              </a:cubicBezTo>
                              <a:cubicBezTo>
                                <a:pt x="484" y="64"/>
                                <a:pt x="486" y="65"/>
                                <a:pt x="488" y="65"/>
                              </a:cubicBezTo>
                              <a:cubicBezTo>
                                <a:pt x="521" y="65"/>
                                <a:pt x="521" y="65"/>
                                <a:pt x="521" y="65"/>
                              </a:cubicBezTo>
                              <a:cubicBezTo>
                                <a:pt x="524" y="65"/>
                                <a:pt x="526" y="64"/>
                                <a:pt x="526" y="61"/>
                              </a:cubicBezTo>
                              <a:cubicBezTo>
                                <a:pt x="526" y="40"/>
                                <a:pt x="526" y="40"/>
                                <a:pt x="526" y="40"/>
                              </a:cubicBezTo>
                              <a:cubicBezTo>
                                <a:pt x="526" y="37"/>
                                <a:pt x="525" y="36"/>
                                <a:pt x="521" y="36"/>
                              </a:cubicBezTo>
                              <a:cubicBezTo>
                                <a:pt x="519" y="36"/>
                                <a:pt x="517" y="37"/>
                                <a:pt x="517" y="40"/>
                              </a:cubicBezTo>
                              <a:cubicBezTo>
                                <a:pt x="517" y="56"/>
                                <a:pt x="517" y="56"/>
                                <a:pt x="517" y="56"/>
                              </a:cubicBezTo>
                              <a:lnTo>
                                <a:pt x="509" y="56"/>
                              </a:lnTo>
                              <a:close/>
                            </a:path>
                          </a:pathLst>
                        </a:custGeom>
                        <a:solidFill>
                          <a:schemeClr val="tx1">
                            <a:alpha val="3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srgbClr val="353535"/>
                            </a:solidFill>
                            <a:effectLst/>
                            <a:uLnTx/>
                            <a:uFillTx/>
                            <a:latin typeface="Segoe UI Semibold" panose="020B0702040204020203" pitchFamily="34" charset="0"/>
                            <a:ea typeface="+mn-ea"/>
                            <a:cs typeface="+mn-cs"/>
                          </a:endParaRPr>
                        </a:p>
                      </p:txBody>
                    </p:sp>
                  </p:grpSp>
                  <p:grpSp>
                    <p:nvGrpSpPr>
                      <p:cNvPr id="183" name="Group 182">
                        <a:extLst>
                          <a:ext uri="{FF2B5EF4-FFF2-40B4-BE49-F238E27FC236}">
                            <a16:creationId xmlns:a16="http://schemas.microsoft.com/office/drawing/2014/main" id="{031BD68C-F0D6-4C73-8CF2-155647E89C6C}"/>
                          </a:ext>
                        </a:extLst>
                      </p:cNvPr>
                      <p:cNvGrpSpPr/>
                      <p:nvPr/>
                    </p:nvGrpSpPr>
                    <p:grpSpPr>
                      <a:xfrm>
                        <a:off x="6448489" y="4380219"/>
                        <a:ext cx="3494088" cy="205860"/>
                        <a:chOff x="6448489" y="3923399"/>
                        <a:chExt cx="3494088" cy="205860"/>
                      </a:xfrm>
                    </p:grpSpPr>
                    <p:sp>
                      <p:nvSpPr>
                        <p:cNvPr id="184" name="Freeform 87">
                          <a:extLst>
                            <a:ext uri="{FF2B5EF4-FFF2-40B4-BE49-F238E27FC236}">
                              <a16:creationId xmlns:a16="http://schemas.microsoft.com/office/drawing/2014/main" id="{6C93C09A-6884-4C4F-99AA-AF6A0C27DA29}"/>
                            </a:ext>
                          </a:extLst>
                        </p:cNvPr>
                        <p:cNvSpPr>
                          <a:spLocks noEditPoints="1"/>
                        </p:cNvSpPr>
                        <p:nvPr/>
                      </p:nvSpPr>
                      <p:spPr bwMode="auto">
                        <a:xfrm>
                          <a:off x="6448489" y="3923399"/>
                          <a:ext cx="1702503" cy="205860"/>
                        </a:xfrm>
                        <a:custGeom>
                          <a:avLst/>
                          <a:gdLst>
                            <a:gd name="T0" fmla="*/ 4 w 526"/>
                            <a:gd name="T1" fmla="*/ 0 h 65"/>
                            <a:gd name="T2" fmla="*/ 16 w 526"/>
                            <a:gd name="T3" fmla="*/ 8 h 65"/>
                            <a:gd name="T4" fmla="*/ 0 w 526"/>
                            <a:gd name="T5" fmla="*/ 61 h 65"/>
                            <a:gd name="T6" fmla="*/ 41 w 526"/>
                            <a:gd name="T7" fmla="*/ 61 h 65"/>
                            <a:gd name="T8" fmla="*/ 33 w 526"/>
                            <a:gd name="T9" fmla="*/ 39 h 65"/>
                            <a:gd name="T10" fmla="*/ 68 w 526"/>
                            <a:gd name="T11" fmla="*/ 0 h 65"/>
                            <a:gd name="T12" fmla="*/ 68 w 526"/>
                            <a:gd name="T13" fmla="*/ 65 h 65"/>
                            <a:gd name="T14" fmla="*/ 101 w 526"/>
                            <a:gd name="T15" fmla="*/ 8 h 65"/>
                            <a:gd name="T16" fmla="*/ 68 w 526"/>
                            <a:gd name="T17" fmla="*/ 8 h 65"/>
                            <a:gd name="T18" fmla="*/ 68 w 526"/>
                            <a:gd name="T19" fmla="*/ 57 h 65"/>
                            <a:gd name="T20" fmla="*/ 145 w 526"/>
                            <a:gd name="T21" fmla="*/ 0 h 65"/>
                            <a:gd name="T22" fmla="*/ 125 w 526"/>
                            <a:gd name="T23" fmla="*/ 8 h 65"/>
                            <a:gd name="T24" fmla="*/ 125 w 526"/>
                            <a:gd name="T25" fmla="*/ 57 h 65"/>
                            <a:gd name="T26" fmla="*/ 158 w 526"/>
                            <a:gd name="T27" fmla="*/ 65 h 65"/>
                            <a:gd name="T28" fmla="*/ 158 w 526"/>
                            <a:gd name="T29" fmla="*/ 36 h 65"/>
                            <a:gd name="T30" fmla="*/ 145 w 526"/>
                            <a:gd name="T31" fmla="*/ 57 h 65"/>
                            <a:gd name="T32" fmla="*/ 181 w 526"/>
                            <a:gd name="T33" fmla="*/ 57 h 65"/>
                            <a:gd name="T34" fmla="*/ 223 w 526"/>
                            <a:gd name="T35" fmla="*/ 57 h 65"/>
                            <a:gd name="T36" fmla="*/ 190 w 526"/>
                            <a:gd name="T37" fmla="*/ 0 h 65"/>
                            <a:gd name="T38" fmla="*/ 214 w 526"/>
                            <a:gd name="T39" fmla="*/ 57 h 65"/>
                            <a:gd name="T40" fmla="*/ 267 w 526"/>
                            <a:gd name="T41" fmla="*/ 57 h 65"/>
                            <a:gd name="T42" fmla="*/ 242 w 526"/>
                            <a:gd name="T43" fmla="*/ 4 h 65"/>
                            <a:gd name="T44" fmla="*/ 258 w 526"/>
                            <a:gd name="T45" fmla="*/ 57 h 65"/>
                            <a:gd name="T46" fmla="*/ 246 w 526"/>
                            <a:gd name="T47" fmla="*/ 65 h 65"/>
                            <a:gd name="T48" fmla="*/ 283 w 526"/>
                            <a:gd name="T49" fmla="*/ 39 h 65"/>
                            <a:gd name="T50" fmla="*/ 275 w 526"/>
                            <a:gd name="T51" fmla="*/ 57 h 65"/>
                            <a:gd name="T52" fmla="*/ 303 w 526"/>
                            <a:gd name="T53" fmla="*/ 8 h 65"/>
                            <a:gd name="T54" fmla="*/ 336 w 526"/>
                            <a:gd name="T55" fmla="*/ 65 h 65"/>
                            <a:gd name="T56" fmla="*/ 336 w 526"/>
                            <a:gd name="T57" fmla="*/ 0 h 65"/>
                            <a:gd name="T58" fmla="*/ 336 w 526"/>
                            <a:gd name="T59" fmla="*/ 8 h 65"/>
                            <a:gd name="T60" fmla="*/ 310 w 526"/>
                            <a:gd name="T61" fmla="*/ 8 h 65"/>
                            <a:gd name="T62" fmla="*/ 367 w 526"/>
                            <a:gd name="T63" fmla="*/ 0 h 65"/>
                            <a:gd name="T64" fmla="*/ 380 w 526"/>
                            <a:gd name="T65" fmla="*/ 8 h 65"/>
                            <a:gd name="T66" fmla="*/ 363 w 526"/>
                            <a:gd name="T67" fmla="*/ 61 h 65"/>
                            <a:gd name="T68" fmla="*/ 404 w 526"/>
                            <a:gd name="T69" fmla="*/ 61 h 65"/>
                            <a:gd name="T70" fmla="*/ 396 w 526"/>
                            <a:gd name="T71" fmla="*/ 39 h 65"/>
                            <a:gd name="T72" fmla="*/ 432 w 526"/>
                            <a:gd name="T73" fmla="*/ 0 h 65"/>
                            <a:gd name="T74" fmla="*/ 432 w 526"/>
                            <a:gd name="T75" fmla="*/ 65 h 65"/>
                            <a:gd name="T76" fmla="*/ 465 w 526"/>
                            <a:gd name="T77" fmla="*/ 8 h 65"/>
                            <a:gd name="T78" fmla="*/ 432 w 526"/>
                            <a:gd name="T79" fmla="*/ 8 h 65"/>
                            <a:gd name="T80" fmla="*/ 432 w 526"/>
                            <a:gd name="T81" fmla="*/ 57 h 65"/>
                            <a:gd name="T82" fmla="*/ 484 w 526"/>
                            <a:gd name="T83" fmla="*/ 8 h 65"/>
                            <a:gd name="T84" fmla="*/ 517 w 526"/>
                            <a:gd name="T85" fmla="*/ 65 h 65"/>
                            <a:gd name="T86" fmla="*/ 517 w 526"/>
                            <a:gd name="T87" fmla="*/ 0 h 65"/>
                            <a:gd name="T88" fmla="*/ 517 w 526"/>
                            <a:gd name="T89" fmla="*/ 8 h 65"/>
                            <a:gd name="T90" fmla="*/ 493 w 526"/>
                            <a:gd name="T91" fmla="*/ 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26" h="65">
                              <a:moveTo>
                                <a:pt x="25" y="57"/>
                              </a:moveTo>
                              <a:cubicBezTo>
                                <a:pt x="25" y="0"/>
                                <a:pt x="25" y="0"/>
                                <a:pt x="25" y="0"/>
                              </a:cubicBezTo>
                              <a:cubicBezTo>
                                <a:pt x="4" y="0"/>
                                <a:pt x="4" y="0"/>
                                <a:pt x="4" y="0"/>
                              </a:cubicBezTo>
                              <a:cubicBezTo>
                                <a:pt x="1" y="0"/>
                                <a:pt x="0" y="1"/>
                                <a:pt x="0" y="4"/>
                              </a:cubicBezTo>
                              <a:cubicBezTo>
                                <a:pt x="0" y="7"/>
                                <a:pt x="1" y="8"/>
                                <a:pt x="4" y="8"/>
                              </a:cubicBezTo>
                              <a:cubicBezTo>
                                <a:pt x="16" y="8"/>
                                <a:pt x="16" y="8"/>
                                <a:pt x="16" y="8"/>
                              </a:cubicBezTo>
                              <a:cubicBezTo>
                                <a:pt x="16" y="57"/>
                                <a:pt x="16" y="57"/>
                                <a:pt x="16" y="57"/>
                              </a:cubicBezTo>
                              <a:cubicBezTo>
                                <a:pt x="4" y="57"/>
                                <a:pt x="4" y="57"/>
                                <a:pt x="4" y="57"/>
                              </a:cubicBezTo>
                              <a:cubicBezTo>
                                <a:pt x="1" y="57"/>
                                <a:pt x="0" y="58"/>
                                <a:pt x="0" y="61"/>
                              </a:cubicBezTo>
                              <a:cubicBezTo>
                                <a:pt x="0" y="64"/>
                                <a:pt x="1" y="65"/>
                                <a:pt x="4" y="65"/>
                              </a:cubicBezTo>
                              <a:cubicBezTo>
                                <a:pt x="37" y="65"/>
                                <a:pt x="37" y="65"/>
                                <a:pt x="37" y="65"/>
                              </a:cubicBezTo>
                              <a:cubicBezTo>
                                <a:pt x="39" y="65"/>
                                <a:pt x="41" y="64"/>
                                <a:pt x="41" y="61"/>
                              </a:cubicBezTo>
                              <a:cubicBezTo>
                                <a:pt x="41" y="39"/>
                                <a:pt x="41" y="39"/>
                                <a:pt x="41" y="39"/>
                              </a:cubicBezTo>
                              <a:cubicBezTo>
                                <a:pt x="41" y="38"/>
                                <a:pt x="40" y="36"/>
                                <a:pt x="37" y="36"/>
                              </a:cubicBezTo>
                              <a:cubicBezTo>
                                <a:pt x="33" y="36"/>
                                <a:pt x="33" y="38"/>
                                <a:pt x="33" y="39"/>
                              </a:cubicBezTo>
                              <a:cubicBezTo>
                                <a:pt x="33" y="57"/>
                                <a:pt x="33" y="57"/>
                                <a:pt x="33" y="57"/>
                              </a:cubicBezTo>
                              <a:lnTo>
                                <a:pt x="25" y="57"/>
                              </a:lnTo>
                              <a:close/>
                              <a:moveTo>
                                <a:pt x="68" y="0"/>
                              </a:moveTo>
                              <a:cubicBezTo>
                                <a:pt x="64" y="0"/>
                                <a:pt x="60" y="4"/>
                                <a:pt x="60" y="8"/>
                              </a:cubicBezTo>
                              <a:cubicBezTo>
                                <a:pt x="60" y="57"/>
                                <a:pt x="60" y="57"/>
                                <a:pt x="60" y="57"/>
                              </a:cubicBezTo>
                              <a:cubicBezTo>
                                <a:pt x="60" y="61"/>
                                <a:pt x="64" y="65"/>
                                <a:pt x="68" y="65"/>
                              </a:cubicBezTo>
                              <a:cubicBezTo>
                                <a:pt x="93" y="65"/>
                                <a:pt x="93" y="65"/>
                                <a:pt x="93" y="65"/>
                              </a:cubicBezTo>
                              <a:cubicBezTo>
                                <a:pt x="98" y="65"/>
                                <a:pt x="101" y="61"/>
                                <a:pt x="101" y="57"/>
                              </a:cubicBezTo>
                              <a:cubicBezTo>
                                <a:pt x="101" y="8"/>
                                <a:pt x="101" y="8"/>
                                <a:pt x="101" y="8"/>
                              </a:cubicBezTo>
                              <a:cubicBezTo>
                                <a:pt x="101" y="4"/>
                                <a:pt x="98" y="0"/>
                                <a:pt x="93" y="0"/>
                              </a:cubicBezTo>
                              <a:lnTo>
                                <a:pt x="68" y="0"/>
                              </a:lnTo>
                              <a:close/>
                              <a:moveTo>
                                <a:pt x="68" y="8"/>
                              </a:moveTo>
                              <a:cubicBezTo>
                                <a:pt x="93" y="8"/>
                                <a:pt x="93" y="8"/>
                                <a:pt x="93" y="8"/>
                              </a:cubicBezTo>
                              <a:cubicBezTo>
                                <a:pt x="93" y="57"/>
                                <a:pt x="93" y="57"/>
                                <a:pt x="93" y="57"/>
                              </a:cubicBezTo>
                              <a:cubicBezTo>
                                <a:pt x="68" y="57"/>
                                <a:pt x="68" y="57"/>
                                <a:pt x="68" y="57"/>
                              </a:cubicBezTo>
                              <a:lnTo>
                                <a:pt x="68" y="8"/>
                              </a:lnTo>
                              <a:close/>
                              <a:moveTo>
                                <a:pt x="145" y="57"/>
                              </a:moveTo>
                              <a:cubicBezTo>
                                <a:pt x="145" y="0"/>
                                <a:pt x="145" y="0"/>
                                <a:pt x="145" y="0"/>
                              </a:cubicBezTo>
                              <a:cubicBezTo>
                                <a:pt x="125" y="0"/>
                                <a:pt x="125" y="0"/>
                                <a:pt x="125" y="0"/>
                              </a:cubicBezTo>
                              <a:cubicBezTo>
                                <a:pt x="123" y="0"/>
                                <a:pt x="120" y="1"/>
                                <a:pt x="120" y="4"/>
                              </a:cubicBezTo>
                              <a:cubicBezTo>
                                <a:pt x="120" y="7"/>
                                <a:pt x="123" y="8"/>
                                <a:pt x="125" y="8"/>
                              </a:cubicBezTo>
                              <a:cubicBezTo>
                                <a:pt x="137" y="8"/>
                                <a:pt x="137" y="8"/>
                                <a:pt x="137" y="8"/>
                              </a:cubicBezTo>
                              <a:cubicBezTo>
                                <a:pt x="137" y="57"/>
                                <a:pt x="137" y="57"/>
                                <a:pt x="137" y="57"/>
                              </a:cubicBezTo>
                              <a:cubicBezTo>
                                <a:pt x="125" y="57"/>
                                <a:pt x="125" y="57"/>
                                <a:pt x="125" y="57"/>
                              </a:cubicBezTo>
                              <a:cubicBezTo>
                                <a:pt x="123" y="57"/>
                                <a:pt x="120" y="58"/>
                                <a:pt x="120" y="61"/>
                              </a:cubicBezTo>
                              <a:cubicBezTo>
                                <a:pt x="120" y="64"/>
                                <a:pt x="123" y="65"/>
                                <a:pt x="125" y="65"/>
                              </a:cubicBezTo>
                              <a:cubicBezTo>
                                <a:pt x="158" y="65"/>
                                <a:pt x="158" y="65"/>
                                <a:pt x="158" y="65"/>
                              </a:cubicBezTo>
                              <a:cubicBezTo>
                                <a:pt x="160" y="65"/>
                                <a:pt x="162" y="64"/>
                                <a:pt x="162" y="61"/>
                              </a:cubicBezTo>
                              <a:cubicBezTo>
                                <a:pt x="162" y="39"/>
                                <a:pt x="162" y="39"/>
                                <a:pt x="162" y="39"/>
                              </a:cubicBezTo>
                              <a:cubicBezTo>
                                <a:pt x="162" y="38"/>
                                <a:pt x="161" y="36"/>
                                <a:pt x="158" y="36"/>
                              </a:cubicBezTo>
                              <a:cubicBezTo>
                                <a:pt x="155" y="36"/>
                                <a:pt x="154" y="38"/>
                                <a:pt x="154" y="39"/>
                              </a:cubicBezTo>
                              <a:cubicBezTo>
                                <a:pt x="154" y="57"/>
                                <a:pt x="154" y="57"/>
                                <a:pt x="154" y="57"/>
                              </a:cubicBezTo>
                              <a:lnTo>
                                <a:pt x="145" y="57"/>
                              </a:lnTo>
                              <a:close/>
                              <a:moveTo>
                                <a:pt x="190" y="0"/>
                              </a:moveTo>
                              <a:cubicBezTo>
                                <a:pt x="184" y="0"/>
                                <a:pt x="181" y="4"/>
                                <a:pt x="181" y="8"/>
                              </a:cubicBezTo>
                              <a:cubicBezTo>
                                <a:pt x="181" y="57"/>
                                <a:pt x="181" y="57"/>
                                <a:pt x="181" y="57"/>
                              </a:cubicBezTo>
                              <a:cubicBezTo>
                                <a:pt x="181" y="61"/>
                                <a:pt x="184" y="65"/>
                                <a:pt x="190" y="65"/>
                              </a:cubicBezTo>
                              <a:cubicBezTo>
                                <a:pt x="214" y="65"/>
                                <a:pt x="214" y="65"/>
                                <a:pt x="214" y="65"/>
                              </a:cubicBezTo>
                              <a:cubicBezTo>
                                <a:pt x="219" y="65"/>
                                <a:pt x="223" y="61"/>
                                <a:pt x="223" y="57"/>
                              </a:cubicBezTo>
                              <a:cubicBezTo>
                                <a:pt x="223" y="8"/>
                                <a:pt x="223" y="8"/>
                                <a:pt x="223" y="8"/>
                              </a:cubicBezTo>
                              <a:cubicBezTo>
                                <a:pt x="223" y="4"/>
                                <a:pt x="219" y="0"/>
                                <a:pt x="214" y="0"/>
                              </a:cubicBezTo>
                              <a:lnTo>
                                <a:pt x="190" y="0"/>
                              </a:lnTo>
                              <a:close/>
                              <a:moveTo>
                                <a:pt x="190" y="8"/>
                              </a:moveTo>
                              <a:cubicBezTo>
                                <a:pt x="214" y="8"/>
                                <a:pt x="214" y="8"/>
                                <a:pt x="214" y="8"/>
                              </a:cubicBezTo>
                              <a:cubicBezTo>
                                <a:pt x="214" y="57"/>
                                <a:pt x="214" y="57"/>
                                <a:pt x="214" y="57"/>
                              </a:cubicBezTo>
                              <a:cubicBezTo>
                                <a:pt x="190" y="57"/>
                                <a:pt x="190" y="57"/>
                                <a:pt x="190" y="57"/>
                              </a:cubicBezTo>
                              <a:lnTo>
                                <a:pt x="190" y="8"/>
                              </a:lnTo>
                              <a:close/>
                              <a:moveTo>
                                <a:pt x="267" y="57"/>
                              </a:moveTo>
                              <a:cubicBezTo>
                                <a:pt x="267" y="0"/>
                                <a:pt x="267" y="0"/>
                                <a:pt x="267" y="0"/>
                              </a:cubicBezTo>
                              <a:cubicBezTo>
                                <a:pt x="246" y="0"/>
                                <a:pt x="246" y="0"/>
                                <a:pt x="246" y="0"/>
                              </a:cubicBezTo>
                              <a:cubicBezTo>
                                <a:pt x="244" y="0"/>
                                <a:pt x="242" y="1"/>
                                <a:pt x="242" y="4"/>
                              </a:cubicBezTo>
                              <a:cubicBezTo>
                                <a:pt x="242" y="7"/>
                                <a:pt x="244" y="8"/>
                                <a:pt x="246" y="8"/>
                              </a:cubicBezTo>
                              <a:cubicBezTo>
                                <a:pt x="258" y="8"/>
                                <a:pt x="258" y="8"/>
                                <a:pt x="258" y="8"/>
                              </a:cubicBezTo>
                              <a:cubicBezTo>
                                <a:pt x="258" y="57"/>
                                <a:pt x="258" y="57"/>
                                <a:pt x="258" y="57"/>
                              </a:cubicBezTo>
                              <a:cubicBezTo>
                                <a:pt x="246" y="57"/>
                                <a:pt x="246" y="57"/>
                                <a:pt x="246" y="57"/>
                              </a:cubicBezTo>
                              <a:cubicBezTo>
                                <a:pt x="244" y="57"/>
                                <a:pt x="242" y="58"/>
                                <a:pt x="242" y="61"/>
                              </a:cubicBezTo>
                              <a:cubicBezTo>
                                <a:pt x="242" y="64"/>
                                <a:pt x="244" y="65"/>
                                <a:pt x="246" y="65"/>
                              </a:cubicBezTo>
                              <a:cubicBezTo>
                                <a:pt x="279" y="65"/>
                                <a:pt x="279" y="65"/>
                                <a:pt x="279" y="65"/>
                              </a:cubicBezTo>
                              <a:cubicBezTo>
                                <a:pt x="281" y="65"/>
                                <a:pt x="283" y="64"/>
                                <a:pt x="283" y="61"/>
                              </a:cubicBezTo>
                              <a:cubicBezTo>
                                <a:pt x="283" y="39"/>
                                <a:pt x="283" y="39"/>
                                <a:pt x="283" y="39"/>
                              </a:cubicBezTo>
                              <a:cubicBezTo>
                                <a:pt x="283" y="38"/>
                                <a:pt x="283" y="36"/>
                                <a:pt x="279" y="36"/>
                              </a:cubicBezTo>
                              <a:cubicBezTo>
                                <a:pt x="276" y="36"/>
                                <a:pt x="275" y="38"/>
                                <a:pt x="275" y="39"/>
                              </a:cubicBezTo>
                              <a:cubicBezTo>
                                <a:pt x="275" y="57"/>
                                <a:pt x="275" y="57"/>
                                <a:pt x="275" y="57"/>
                              </a:cubicBezTo>
                              <a:lnTo>
                                <a:pt x="267" y="57"/>
                              </a:lnTo>
                              <a:close/>
                              <a:moveTo>
                                <a:pt x="310" y="0"/>
                              </a:moveTo>
                              <a:cubicBezTo>
                                <a:pt x="306" y="0"/>
                                <a:pt x="303" y="4"/>
                                <a:pt x="303" y="8"/>
                              </a:cubicBezTo>
                              <a:cubicBezTo>
                                <a:pt x="303" y="57"/>
                                <a:pt x="303" y="57"/>
                                <a:pt x="303" y="57"/>
                              </a:cubicBezTo>
                              <a:cubicBezTo>
                                <a:pt x="303" y="61"/>
                                <a:pt x="306" y="65"/>
                                <a:pt x="310" y="65"/>
                              </a:cubicBezTo>
                              <a:cubicBezTo>
                                <a:pt x="336" y="65"/>
                                <a:pt x="336" y="65"/>
                                <a:pt x="336" y="65"/>
                              </a:cubicBezTo>
                              <a:cubicBezTo>
                                <a:pt x="340" y="65"/>
                                <a:pt x="344" y="61"/>
                                <a:pt x="344" y="57"/>
                              </a:cubicBezTo>
                              <a:cubicBezTo>
                                <a:pt x="344" y="8"/>
                                <a:pt x="344" y="8"/>
                                <a:pt x="344" y="8"/>
                              </a:cubicBezTo>
                              <a:cubicBezTo>
                                <a:pt x="344" y="4"/>
                                <a:pt x="340" y="0"/>
                                <a:pt x="336" y="0"/>
                              </a:cubicBezTo>
                              <a:lnTo>
                                <a:pt x="310" y="0"/>
                              </a:lnTo>
                              <a:close/>
                              <a:moveTo>
                                <a:pt x="310" y="8"/>
                              </a:moveTo>
                              <a:cubicBezTo>
                                <a:pt x="336" y="8"/>
                                <a:pt x="336" y="8"/>
                                <a:pt x="336" y="8"/>
                              </a:cubicBezTo>
                              <a:cubicBezTo>
                                <a:pt x="336" y="57"/>
                                <a:pt x="336" y="57"/>
                                <a:pt x="336" y="57"/>
                              </a:cubicBezTo>
                              <a:cubicBezTo>
                                <a:pt x="310" y="57"/>
                                <a:pt x="310" y="57"/>
                                <a:pt x="310" y="57"/>
                              </a:cubicBezTo>
                              <a:lnTo>
                                <a:pt x="310" y="8"/>
                              </a:lnTo>
                              <a:close/>
                              <a:moveTo>
                                <a:pt x="388" y="57"/>
                              </a:moveTo>
                              <a:cubicBezTo>
                                <a:pt x="388" y="0"/>
                                <a:pt x="388" y="0"/>
                                <a:pt x="388" y="0"/>
                              </a:cubicBezTo>
                              <a:cubicBezTo>
                                <a:pt x="367" y="0"/>
                                <a:pt x="367" y="0"/>
                                <a:pt x="367" y="0"/>
                              </a:cubicBezTo>
                              <a:cubicBezTo>
                                <a:pt x="365" y="0"/>
                                <a:pt x="363" y="1"/>
                                <a:pt x="363" y="4"/>
                              </a:cubicBezTo>
                              <a:cubicBezTo>
                                <a:pt x="363" y="7"/>
                                <a:pt x="365" y="8"/>
                                <a:pt x="367" y="8"/>
                              </a:cubicBezTo>
                              <a:cubicBezTo>
                                <a:pt x="380" y="8"/>
                                <a:pt x="380" y="8"/>
                                <a:pt x="380" y="8"/>
                              </a:cubicBezTo>
                              <a:cubicBezTo>
                                <a:pt x="380" y="57"/>
                                <a:pt x="380" y="57"/>
                                <a:pt x="380" y="57"/>
                              </a:cubicBezTo>
                              <a:cubicBezTo>
                                <a:pt x="367" y="57"/>
                                <a:pt x="367" y="57"/>
                                <a:pt x="367" y="57"/>
                              </a:cubicBezTo>
                              <a:cubicBezTo>
                                <a:pt x="365" y="57"/>
                                <a:pt x="363" y="58"/>
                                <a:pt x="363" y="61"/>
                              </a:cubicBezTo>
                              <a:cubicBezTo>
                                <a:pt x="363" y="64"/>
                                <a:pt x="365" y="65"/>
                                <a:pt x="367" y="65"/>
                              </a:cubicBezTo>
                              <a:cubicBezTo>
                                <a:pt x="401" y="65"/>
                                <a:pt x="401" y="65"/>
                                <a:pt x="401" y="65"/>
                              </a:cubicBezTo>
                              <a:cubicBezTo>
                                <a:pt x="402" y="65"/>
                                <a:pt x="404" y="64"/>
                                <a:pt x="404" y="61"/>
                              </a:cubicBezTo>
                              <a:cubicBezTo>
                                <a:pt x="404" y="39"/>
                                <a:pt x="404" y="39"/>
                                <a:pt x="404" y="39"/>
                              </a:cubicBezTo>
                              <a:cubicBezTo>
                                <a:pt x="404" y="38"/>
                                <a:pt x="403" y="36"/>
                                <a:pt x="401" y="36"/>
                              </a:cubicBezTo>
                              <a:cubicBezTo>
                                <a:pt x="397" y="36"/>
                                <a:pt x="396" y="38"/>
                                <a:pt x="396" y="39"/>
                              </a:cubicBezTo>
                              <a:cubicBezTo>
                                <a:pt x="396" y="57"/>
                                <a:pt x="396" y="57"/>
                                <a:pt x="396" y="57"/>
                              </a:cubicBezTo>
                              <a:lnTo>
                                <a:pt x="388" y="57"/>
                              </a:lnTo>
                              <a:close/>
                              <a:moveTo>
                                <a:pt x="432" y="0"/>
                              </a:moveTo>
                              <a:cubicBezTo>
                                <a:pt x="428" y="0"/>
                                <a:pt x="423" y="4"/>
                                <a:pt x="423" y="8"/>
                              </a:cubicBezTo>
                              <a:cubicBezTo>
                                <a:pt x="423" y="57"/>
                                <a:pt x="423" y="57"/>
                                <a:pt x="423" y="57"/>
                              </a:cubicBezTo>
                              <a:cubicBezTo>
                                <a:pt x="423" y="61"/>
                                <a:pt x="427" y="65"/>
                                <a:pt x="432" y="65"/>
                              </a:cubicBezTo>
                              <a:cubicBezTo>
                                <a:pt x="457" y="65"/>
                                <a:pt x="457" y="65"/>
                                <a:pt x="457" y="65"/>
                              </a:cubicBezTo>
                              <a:cubicBezTo>
                                <a:pt x="461" y="65"/>
                                <a:pt x="465" y="61"/>
                                <a:pt x="465" y="57"/>
                              </a:cubicBezTo>
                              <a:cubicBezTo>
                                <a:pt x="465" y="8"/>
                                <a:pt x="465" y="8"/>
                                <a:pt x="465" y="8"/>
                              </a:cubicBezTo>
                              <a:cubicBezTo>
                                <a:pt x="465" y="4"/>
                                <a:pt x="461" y="0"/>
                                <a:pt x="457" y="0"/>
                              </a:cubicBezTo>
                              <a:lnTo>
                                <a:pt x="432" y="0"/>
                              </a:lnTo>
                              <a:close/>
                              <a:moveTo>
                                <a:pt x="432" y="8"/>
                              </a:moveTo>
                              <a:cubicBezTo>
                                <a:pt x="457" y="8"/>
                                <a:pt x="457" y="8"/>
                                <a:pt x="457" y="8"/>
                              </a:cubicBezTo>
                              <a:cubicBezTo>
                                <a:pt x="457" y="57"/>
                                <a:pt x="457" y="57"/>
                                <a:pt x="457" y="57"/>
                              </a:cubicBezTo>
                              <a:cubicBezTo>
                                <a:pt x="432" y="57"/>
                                <a:pt x="432" y="57"/>
                                <a:pt x="432" y="57"/>
                              </a:cubicBezTo>
                              <a:lnTo>
                                <a:pt x="432" y="8"/>
                              </a:lnTo>
                              <a:close/>
                              <a:moveTo>
                                <a:pt x="493" y="0"/>
                              </a:moveTo>
                              <a:cubicBezTo>
                                <a:pt x="488" y="0"/>
                                <a:pt x="484" y="4"/>
                                <a:pt x="484" y="8"/>
                              </a:cubicBezTo>
                              <a:cubicBezTo>
                                <a:pt x="484" y="57"/>
                                <a:pt x="484" y="57"/>
                                <a:pt x="484" y="57"/>
                              </a:cubicBezTo>
                              <a:cubicBezTo>
                                <a:pt x="484" y="61"/>
                                <a:pt x="488" y="65"/>
                                <a:pt x="493" y="65"/>
                              </a:cubicBezTo>
                              <a:cubicBezTo>
                                <a:pt x="517" y="65"/>
                                <a:pt x="517" y="65"/>
                                <a:pt x="517" y="65"/>
                              </a:cubicBezTo>
                              <a:cubicBezTo>
                                <a:pt x="522" y="65"/>
                                <a:pt x="526" y="61"/>
                                <a:pt x="526" y="57"/>
                              </a:cubicBezTo>
                              <a:cubicBezTo>
                                <a:pt x="526" y="8"/>
                                <a:pt x="526" y="8"/>
                                <a:pt x="526" y="8"/>
                              </a:cubicBezTo>
                              <a:cubicBezTo>
                                <a:pt x="526" y="4"/>
                                <a:pt x="522" y="0"/>
                                <a:pt x="517" y="0"/>
                              </a:cubicBezTo>
                              <a:lnTo>
                                <a:pt x="493" y="0"/>
                              </a:lnTo>
                              <a:close/>
                              <a:moveTo>
                                <a:pt x="493" y="8"/>
                              </a:moveTo>
                              <a:cubicBezTo>
                                <a:pt x="517" y="8"/>
                                <a:pt x="517" y="8"/>
                                <a:pt x="517" y="8"/>
                              </a:cubicBezTo>
                              <a:cubicBezTo>
                                <a:pt x="517" y="57"/>
                                <a:pt x="517" y="57"/>
                                <a:pt x="517" y="57"/>
                              </a:cubicBezTo>
                              <a:cubicBezTo>
                                <a:pt x="493" y="57"/>
                                <a:pt x="493" y="57"/>
                                <a:pt x="493" y="57"/>
                              </a:cubicBezTo>
                              <a:lnTo>
                                <a:pt x="493" y="8"/>
                              </a:lnTo>
                              <a:close/>
                            </a:path>
                          </a:pathLst>
                        </a:custGeom>
                        <a:solidFill>
                          <a:schemeClr val="tx1">
                            <a:alpha val="3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srgbClr val="353535"/>
                            </a:solidFill>
                            <a:effectLst/>
                            <a:uLnTx/>
                            <a:uFillTx/>
                            <a:latin typeface="Segoe UI Semibold" panose="020B0702040204020203" pitchFamily="34" charset="0"/>
                            <a:ea typeface="+mn-ea"/>
                            <a:cs typeface="+mn-cs"/>
                          </a:endParaRPr>
                        </a:p>
                      </p:txBody>
                    </p:sp>
                    <p:sp>
                      <p:nvSpPr>
                        <p:cNvPr id="185" name="Freeform 87">
                          <a:extLst>
                            <a:ext uri="{FF2B5EF4-FFF2-40B4-BE49-F238E27FC236}">
                              <a16:creationId xmlns:a16="http://schemas.microsoft.com/office/drawing/2014/main" id="{0AB2833D-7D3A-497C-B01A-A9CF8A2F3D32}"/>
                            </a:ext>
                          </a:extLst>
                        </p:cNvPr>
                        <p:cNvSpPr>
                          <a:spLocks noEditPoints="1"/>
                        </p:cNvSpPr>
                        <p:nvPr/>
                      </p:nvSpPr>
                      <p:spPr bwMode="auto">
                        <a:xfrm>
                          <a:off x="8240074" y="3923399"/>
                          <a:ext cx="1702503" cy="205860"/>
                        </a:xfrm>
                        <a:custGeom>
                          <a:avLst/>
                          <a:gdLst>
                            <a:gd name="T0" fmla="*/ 4 w 526"/>
                            <a:gd name="T1" fmla="*/ 0 h 65"/>
                            <a:gd name="T2" fmla="*/ 16 w 526"/>
                            <a:gd name="T3" fmla="*/ 8 h 65"/>
                            <a:gd name="T4" fmla="*/ 0 w 526"/>
                            <a:gd name="T5" fmla="*/ 61 h 65"/>
                            <a:gd name="T6" fmla="*/ 41 w 526"/>
                            <a:gd name="T7" fmla="*/ 61 h 65"/>
                            <a:gd name="T8" fmla="*/ 33 w 526"/>
                            <a:gd name="T9" fmla="*/ 39 h 65"/>
                            <a:gd name="T10" fmla="*/ 68 w 526"/>
                            <a:gd name="T11" fmla="*/ 0 h 65"/>
                            <a:gd name="T12" fmla="*/ 68 w 526"/>
                            <a:gd name="T13" fmla="*/ 65 h 65"/>
                            <a:gd name="T14" fmla="*/ 101 w 526"/>
                            <a:gd name="T15" fmla="*/ 8 h 65"/>
                            <a:gd name="T16" fmla="*/ 68 w 526"/>
                            <a:gd name="T17" fmla="*/ 8 h 65"/>
                            <a:gd name="T18" fmla="*/ 68 w 526"/>
                            <a:gd name="T19" fmla="*/ 57 h 65"/>
                            <a:gd name="T20" fmla="*/ 145 w 526"/>
                            <a:gd name="T21" fmla="*/ 0 h 65"/>
                            <a:gd name="T22" fmla="*/ 125 w 526"/>
                            <a:gd name="T23" fmla="*/ 8 h 65"/>
                            <a:gd name="T24" fmla="*/ 125 w 526"/>
                            <a:gd name="T25" fmla="*/ 57 h 65"/>
                            <a:gd name="T26" fmla="*/ 158 w 526"/>
                            <a:gd name="T27" fmla="*/ 65 h 65"/>
                            <a:gd name="T28" fmla="*/ 158 w 526"/>
                            <a:gd name="T29" fmla="*/ 36 h 65"/>
                            <a:gd name="T30" fmla="*/ 145 w 526"/>
                            <a:gd name="T31" fmla="*/ 57 h 65"/>
                            <a:gd name="T32" fmla="*/ 181 w 526"/>
                            <a:gd name="T33" fmla="*/ 57 h 65"/>
                            <a:gd name="T34" fmla="*/ 223 w 526"/>
                            <a:gd name="T35" fmla="*/ 57 h 65"/>
                            <a:gd name="T36" fmla="*/ 190 w 526"/>
                            <a:gd name="T37" fmla="*/ 0 h 65"/>
                            <a:gd name="T38" fmla="*/ 214 w 526"/>
                            <a:gd name="T39" fmla="*/ 57 h 65"/>
                            <a:gd name="T40" fmla="*/ 267 w 526"/>
                            <a:gd name="T41" fmla="*/ 57 h 65"/>
                            <a:gd name="T42" fmla="*/ 242 w 526"/>
                            <a:gd name="T43" fmla="*/ 4 h 65"/>
                            <a:gd name="T44" fmla="*/ 258 w 526"/>
                            <a:gd name="T45" fmla="*/ 57 h 65"/>
                            <a:gd name="T46" fmla="*/ 246 w 526"/>
                            <a:gd name="T47" fmla="*/ 65 h 65"/>
                            <a:gd name="T48" fmla="*/ 283 w 526"/>
                            <a:gd name="T49" fmla="*/ 39 h 65"/>
                            <a:gd name="T50" fmla="*/ 275 w 526"/>
                            <a:gd name="T51" fmla="*/ 57 h 65"/>
                            <a:gd name="T52" fmla="*/ 303 w 526"/>
                            <a:gd name="T53" fmla="*/ 8 h 65"/>
                            <a:gd name="T54" fmla="*/ 336 w 526"/>
                            <a:gd name="T55" fmla="*/ 65 h 65"/>
                            <a:gd name="T56" fmla="*/ 336 w 526"/>
                            <a:gd name="T57" fmla="*/ 0 h 65"/>
                            <a:gd name="T58" fmla="*/ 336 w 526"/>
                            <a:gd name="T59" fmla="*/ 8 h 65"/>
                            <a:gd name="T60" fmla="*/ 310 w 526"/>
                            <a:gd name="T61" fmla="*/ 8 h 65"/>
                            <a:gd name="T62" fmla="*/ 367 w 526"/>
                            <a:gd name="T63" fmla="*/ 0 h 65"/>
                            <a:gd name="T64" fmla="*/ 380 w 526"/>
                            <a:gd name="T65" fmla="*/ 8 h 65"/>
                            <a:gd name="T66" fmla="*/ 363 w 526"/>
                            <a:gd name="T67" fmla="*/ 61 h 65"/>
                            <a:gd name="T68" fmla="*/ 404 w 526"/>
                            <a:gd name="T69" fmla="*/ 61 h 65"/>
                            <a:gd name="T70" fmla="*/ 396 w 526"/>
                            <a:gd name="T71" fmla="*/ 39 h 65"/>
                            <a:gd name="T72" fmla="*/ 432 w 526"/>
                            <a:gd name="T73" fmla="*/ 0 h 65"/>
                            <a:gd name="T74" fmla="*/ 432 w 526"/>
                            <a:gd name="T75" fmla="*/ 65 h 65"/>
                            <a:gd name="T76" fmla="*/ 465 w 526"/>
                            <a:gd name="T77" fmla="*/ 8 h 65"/>
                            <a:gd name="T78" fmla="*/ 432 w 526"/>
                            <a:gd name="T79" fmla="*/ 8 h 65"/>
                            <a:gd name="T80" fmla="*/ 432 w 526"/>
                            <a:gd name="T81" fmla="*/ 57 h 65"/>
                            <a:gd name="T82" fmla="*/ 484 w 526"/>
                            <a:gd name="T83" fmla="*/ 8 h 65"/>
                            <a:gd name="T84" fmla="*/ 517 w 526"/>
                            <a:gd name="T85" fmla="*/ 65 h 65"/>
                            <a:gd name="T86" fmla="*/ 517 w 526"/>
                            <a:gd name="T87" fmla="*/ 0 h 65"/>
                            <a:gd name="T88" fmla="*/ 517 w 526"/>
                            <a:gd name="T89" fmla="*/ 8 h 65"/>
                            <a:gd name="T90" fmla="*/ 493 w 526"/>
                            <a:gd name="T91" fmla="*/ 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26" h="65">
                              <a:moveTo>
                                <a:pt x="25" y="57"/>
                              </a:moveTo>
                              <a:cubicBezTo>
                                <a:pt x="25" y="0"/>
                                <a:pt x="25" y="0"/>
                                <a:pt x="25" y="0"/>
                              </a:cubicBezTo>
                              <a:cubicBezTo>
                                <a:pt x="4" y="0"/>
                                <a:pt x="4" y="0"/>
                                <a:pt x="4" y="0"/>
                              </a:cubicBezTo>
                              <a:cubicBezTo>
                                <a:pt x="1" y="0"/>
                                <a:pt x="0" y="1"/>
                                <a:pt x="0" y="4"/>
                              </a:cubicBezTo>
                              <a:cubicBezTo>
                                <a:pt x="0" y="7"/>
                                <a:pt x="1" y="8"/>
                                <a:pt x="4" y="8"/>
                              </a:cubicBezTo>
                              <a:cubicBezTo>
                                <a:pt x="16" y="8"/>
                                <a:pt x="16" y="8"/>
                                <a:pt x="16" y="8"/>
                              </a:cubicBezTo>
                              <a:cubicBezTo>
                                <a:pt x="16" y="57"/>
                                <a:pt x="16" y="57"/>
                                <a:pt x="16" y="57"/>
                              </a:cubicBezTo>
                              <a:cubicBezTo>
                                <a:pt x="4" y="57"/>
                                <a:pt x="4" y="57"/>
                                <a:pt x="4" y="57"/>
                              </a:cubicBezTo>
                              <a:cubicBezTo>
                                <a:pt x="1" y="57"/>
                                <a:pt x="0" y="58"/>
                                <a:pt x="0" y="61"/>
                              </a:cubicBezTo>
                              <a:cubicBezTo>
                                <a:pt x="0" y="64"/>
                                <a:pt x="1" y="65"/>
                                <a:pt x="4" y="65"/>
                              </a:cubicBezTo>
                              <a:cubicBezTo>
                                <a:pt x="37" y="65"/>
                                <a:pt x="37" y="65"/>
                                <a:pt x="37" y="65"/>
                              </a:cubicBezTo>
                              <a:cubicBezTo>
                                <a:pt x="39" y="65"/>
                                <a:pt x="41" y="64"/>
                                <a:pt x="41" y="61"/>
                              </a:cubicBezTo>
                              <a:cubicBezTo>
                                <a:pt x="41" y="39"/>
                                <a:pt x="41" y="39"/>
                                <a:pt x="41" y="39"/>
                              </a:cubicBezTo>
                              <a:cubicBezTo>
                                <a:pt x="41" y="38"/>
                                <a:pt x="40" y="36"/>
                                <a:pt x="37" y="36"/>
                              </a:cubicBezTo>
                              <a:cubicBezTo>
                                <a:pt x="33" y="36"/>
                                <a:pt x="33" y="38"/>
                                <a:pt x="33" y="39"/>
                              </a:cubicBezTo>
                              <a:cubicBezTo>
                                <a:pt x="33" y="57"/>
                                <a:pt x="33" y="57"/>
                                <a:pt x="33" y="57"/>
                              </a:cubicBezTo>
                              <a:lnTo>
                                <a:pt x="25" y="57"/>
                              </a:lnTo>
                              <a:close/>
                              <a:moveTo>
                                <a:pt x="68" y="0"/>
                              </a:moveTo>
                              <a:cubicBezTo>
                                <a:pt x="64" y="0"/>
                                <a:pt x="60" y="4"/>
                                <a:pt x="60" y="8"/>
                              </a:cubicBezTo>
                              <a:cubicBezTo>
                                <a:pt x="60" y="57"/>
                                <a:pt x="60" y="57"/>
                                <a:pt x="60" y="57"/>
                              </a:cubicBezTo>
                              <a:cubicBezTo>
                                <a:pt x="60" y="61"/>
                                <a:pt x="64" y="65"/>
                                <a:pt x="68" y="65"/>
                              </a:cubicBezTo>
                              <a:cubicBezTo>
                                <a:pt x="93" y="65"/>
                                <a:pt x="93" y="65"/>
                                <a:pt x="93" y="65"/>
                              </a:cubicBezTo>
                              <a:cubicBezTo>
                                <a:pt x="98" y="65"/>
                                <a:pt x="101" y="61"/>
                                <a:pt x="101" y="57"/>
                              </a:cubicBezTo>
                              <a:cubicBezTo>
                                <a:pt x="101" y="8"/>
                                <a:pt x="101" y="8"/>
                                <a:pt x="101" y="8"/>
                              </a:cubicBezTo>
                              <a:cubicBezTo>
                                <a:pt x="101" y="4"/>
                                <a:pt x="98" y="0"/>
                                <a:pt x="93" y="0"/>
                              </a:cubicBezTo>
                              <a:lnTo>
                                <a:pt x="68" y="0"/>
                              </a:lnTo>
                              <a:close/>
                              <a:moveTo>
                                <a:pt x="68" y="8"/>
                              </a:moveTo>
                              <a:cubicBezTo>
                                <a:pt x="93" y="8"/>
                                <a:pt x="93" y="8"/>
                                <a:pt x="93" y="8"/>
                              </a:cubicBezTo>
                              <a:cubicBezTo>
                                <a:pt x="93" y="57"/>
                                <a:pt x="93" y="57"/>
                                <a:pt x="93" y="57"/>
                              </a:cubicBezTo>
                              <a:cubicBezTo>
                                <a:pt x="68" y="57"/>
                                <a:pt x="68" y="57"/>
                                <a:pt x="68" y="57"/>
                              </a:cubicBezTo>
                              <a:lnTo>
                                <a:pt x="68" y="8"/>
                              </a:lnTo>
                              <a:close/>
                              <a:moveTo>
                                <a:pt x="145" y="57"/>
                              </a:moveTo>
                              <a:cubicBezTo>
                                <a:pt x="145" y="0"/>
                                <a:pt x="145" y="0"/>
                                <a:pt x="145" y="0"/>
                              </a:cubicBezTo>
                              <a:cubicBezTo>
                                <a:pt x="125" y="0"/>
                                <a:pt x="125" y="0"/>
                                <a:pt x="125" y="0"/>
                              </a:cubicBezTo>
                              <a:cubicBezTo>
                                <a:pt x="123" y="0"/>
                                <a:pt x="120" y="1"/>
                                <a:pt x="120" y="4"/>
                              </a:cubicBezTo>
                              <a:cubicBezTo>
                                <a:pt x="120" y="7"/>
                                <a:pt x="123" y="8"/>
                                <a:pt x="125" y="8"/>
                              </a:cubicBezTo>
                              <a:cubicBezTo>
                                <a:pt x="137" y="8"/>
                                <a:pt x="137" y="8"/>
                                <a:pt x="137" y="8"/>
                              </a:cubicBezTo>
                              <a:cubicBezTo>
                                <a:pt x="137" y="57"/>
                                <a:pt x="137" y="57"/>
                                <a:pt x="137" y="57"/>
                              </a:cubicBezTo>
                              <a:cubicBezTo>
                                <a:pt x="125" y="57"/>
                                <a:pt x="125" y="57"/>
                                <a:pt x="125" y="57"/>
                              </a:cubicBezTo>
                              <a:cubicBezTo>
                                <a:pt x="123" y="57"/>
                                <a:pt x="120" y="58"/>
                                <a:pt x="120" y="61"/>
                              </a:cubicBezTo>
                              <a:cubicBezTo>
                                <a:pt x="120" y="64"/>
                                <a:pt x="123" y="65"/>
                                <a:pt x="125" y="65"/>
                              </a:cubicBezTo>
                              <a:cubicBezTo>
                                <a:pt x="158" y="65"/>
                                <a:pt x="158" y="65"/>
                                <a:pt x="158" y="65"/>
                              </a:cubicBezTo>
                              <a:cubicBezTo>
                                <a:pt x="160" y="65"/>
                                <a:pt x="162" y="64"/>
                                <a:pt x="162" y="61"/>
                              </a:cubicBezTo>
                              <a:cubicBezTo>
                                <a:pt x="162" y="39"/>
                                <a:pt x="162" y="39"/>
                                <a:pt x="162" y="39"/>
                              </a:cubicBezTo>
                              <a:cubicBezTo>
                                <a:pt x="162" y="38"/>
                                <a:pt x="161" y="36"/>
                                <a:pt x="158" y="36"/>
                              </a:cubicBezTo>
                              <a:cubicBezTo>
                                <a:pt x="155" y="36"/>
                                <a:pt x="154" y="38"/>
                                <a:pt x="154" y="39"/>
                              </a:cubicBezTo>
                              <a:cubicBezTo>
                                <a:pt x="154" y="57"/>
                                <a:pt x="154" y="57"/>
                                <a:pt x="154" y="57"/>
                              </a:cubicBezTo>
                              <a:lnTo>
                                <a:pt x="145" y="57"/>
                              </a:lnTo>
                              <a:close/>
                              <a:moveTo>
                                <a:pt x="190" y="0"/>
                              </a:moveTo>
                              <a:cubicBezTo>
                                <a:pt x="184" y="0"/>
                                <a:pt x="181" y="4"/>
                                <a:pt x="181" y="8"/>
                              </a:cubicBezTo>
                              <a:cubicBezTo>
                                <a:pt x="181" y="57"/>
                                <a:pt x="181" y="57"/>
                                <a:pt x="181" y="57"/>
                              </a:cubicBezTo>
                              <a:cubicBezTo>
                                <a:pt x="181" y="61"/>
                                <a:pt x="184" y="65"/>
                                <a:pt x="190" y="65"/>
                              </a:cubicBezTo>
                              <a:cubicBezTo>
                                <a:pt x="214" y="65"/>
                                <a:pt x="214" y="65"/>
                                <a:pt x="214" y="65"/>
                              </a:cubicBezTo>
                              <a:cubicBezTo>
                                <a:pt x="219" y="65"/>
                                <a:pt x="223" y="61"/>
                                <a:pt x="223" y="57"/>
                              </a:cubicBezTo>
                              <a:cubicBezTo>
                                <a:pt x="223" y="8"/>
                                <a:pt x="223" y="8"/>
                                <a:pt x="223" y="8"/>
                              </a:cubicBezTo>
                              <a:cubicBezTo>
                                <a:pt x="223" y="4"/>
                                <a:pt x="219" y="0"/>
                                <a:pt x="214" y="0"/>
                              </a:cubicBezTo>
                              <a:lnTo>
                                <a:pt x="190" y="0"/>
                              </a:lnTo>
                              <a:close/>
                              <a:moveTo>
                                <a:pt x="190" y="8"/>
                              </a:moveTo>
                              <a:cubicBezTo>
                                <a:pt x="214" y="8"/>
                                <a:pt x="214" y="8"/>
                                <a:pt x="214" y="8"/>
                              </a:cubicBezTo>
                              <a:cubicBezTo>
                                <a:pt x="214" y="57"/>
                                <a:pt x="214" y="57"/>
                                <a:pt x="214" y="57"/>
                              </a:cubicBezTo>
                              <a:cubicBezTo>
                                <a:pt x="190" y="57"/>
                                <a:pt x="190" y="57"/>
                                <a:pt x="190" y="57"/>
                              </a:cubicBezTo>
                              <a:lnTo>
                                <a:pt x="190" y="8"/>
                              </a:lnTo>
                              <a:close/>
                              <a:moveTo>
                                <a:pt x="267" y="57"/>
                              </a:moveTo>
                              <a:cubicBezTo>
                                <a:pt x="267" y="0"/>
                                <a:pt x="267" y="0"/>
                                <a:pt x="267" y="0"/>
                              </a:cubicBezTo>
                              <a:cubicBezTo>
                                <a:pt x="246" y="0"/>
                                <a:pt x="246" y="0"/>
                                <a:pt x="246" y="0"/>
                              </a:cubicBezTo>
                              <a:cubicBezTo>
                                <a:pt x="244" y="0"/>
                                <a:pt x="242" y="1"/>
                                <a:pt x="242" y="4"/>
                              </a:cubicBezTo>
                              <a:cubicBezTo>
                                <a:pt x="242" y="7"/>
                                <a:pt x="244" y="8"/>
                                <a:pt x="246" y="8"/>
                              </a:cubicBezTo>
                              <a:cubicBezTo>
                                <a:pt x="258" y="8"/>
                                <a:pt x="258" y="8"/>
                                <a:pt x="258" y="8"/>
                              </a:cubicBezTo>
                              <a:cubicBezTo>
                                <a:pt x="258" y="57"/>
                                <a:pt x="258" y="57"/>
                                <a:pt x="258" y="57"/>
                              </a:cubicBezTo>
                              <a:cubicBezTo>
                                <a:pt x="246" y="57"/>
                                <a:pt x="246" y="57"/>
                                <a:pt x="246" y="57"/>
                              </a:cubicBezTo>
                              <a:cubicBezTo>
                                <a:pt x="244" y="57"/>
                                <a:pt x="242" y="58"/>
                                <a:pt x="242" y="61"/>
                              </a:cubicBezTo>
                              <a:cubicBezTo>
                                <a:pt x="242" y="64"/>
                                <a:pt x="244" y="65"/>
                                <a:pt x="246" y="65"/>
                              </a:cubicBezTo>
                              <a:cubicBezTo>
                                <a:pt x="279" y="65"/>
                                <a:pt x="279" y="65"/>
                                <a:pt x="279" y="65"/>
                              </a:cubicBezTo>
                              <a:cubicBezTo>
                                <a:pt x="281" y="65"/>
                                <a:pt x="283" y="64"/>
                                <a:pt x="283" y="61"/>
                              </a:cubicBezTo>
                              <a:cubicBezTo>
                                <a:pt x="283" y="39"/>
                                <a:pt x="283" y="39"/>
                                <a:pt x="283" y="39"/>
                              </a:cubicBezTo>
                              <a:cubicBezTo>
                                <a:pt x="283" y="38"/>
                                <a:pt x="283" y="36"/>
                                <a:pt x="279" y="36"/>
                              </a:cubicBezTo>
                              <a:cubicBezTo>
                                <a:pt x="276" y="36"/>
                                <a:pt x="275" y="38"/>
                                <a:pt x="275" y="39"/>
                              </a:cubicBezTo>
                              <a:cubicBezTo>
                                <a:pt x="275" y="57"/>
                                <a:pt x="275" y="57"/>
                                <a:pt x="275" y="57"/>
                              </a:cubicBezTo>
                              <a:lnTo>
                                <a:pt x="267" y="57"/>
                              </a:lnTo>
                              <a:close/>
                              <a:moveTo>
                                <a:pt x="310" y="0"/>
                              </a:moveTo>
                              <a:cubicBezTo>
                                <a:pt x="306" y="0"/>
                                <a:pt x="303" y="4"/>
                                <a:pt x="303" y="8"/>
                              </a:cubicBezTo>
                              <a:cubicBezTo>
                                <a:pt x="303" y="57"/>
                                <a:pt x="303" y="57"/>
                                <a:pt x="303" y="57"/>
                              </a:cubicBezTo>
                              <a:cubicBezTo>
                                <a:pt x="303" y="61"/>
                                <a:pt x="306" y="65"/>
                                <a:pt x="310" y="65"/>
                              </a:cubicBezTo>
                              <a:cubicBezTo>
                                <a:pt x="336" y="65"/>
                                <a:pt x="336" y="65"/>
                                <a:pt x="336" y="65"/>
                              </a:cubicBezTo>
                              <a:cubicBezTo>
                                <a:pt x="340" y="65"/>
                                <a:pt x="344" y="61"/>
                                <a:pt x="344" y="57"/>
                              </a:cubicBezTo>
                              <a:cubicBezTo>
                                <a:pt x="344" y="8"/>
                                <a:pt x="344" y="8"/>
                                <a:pt x="344" y="8"/>
                              </a:cubicBezTo>
                              <a:cubicBezTo>
                                <a:pt x="344" y="4"/>
                                <a:pt x="340" y="0"/>
                                <a:pt x="336" y="0"/>
                              </a:cubicBezTo>
                              <a:lnTo>
                                <a:pt x="310" y="0"/>
                              </a:lnTo>
                              <a:close/>
                              <a:moveTo>
                                <a:pt x="310" y="8"/>
                              </a:moveTo>
                              <a:cubicBezTo>
                                <a:pt x="336" y="8"/>
                                <a:pt x="336" y="8"/>
                                <a:pt x="336" y="8"/>
                              </a:cubicBezTo>
                              <a:cubicBezTo>
                                <a:pt x="336" y="57"/>
                                <a:pt x="336" y="57"/>
                                <a:pt x="336" y="57"/>
                              </a:cubicBezTo>
                              <a:cubicBezTo>
                                <a:pt x="310" y="57"/>
                                <a:pt x="310" y="57"/>
                                <a:pt x="310" y="57"/>
                              </a:cubicBezTo>
                              <a:lnTo>
                                <a:pt x="310" y="8"/>
                              </a:lnTo>
                              <a:close/>
                              <a:moveTo>
                                <a:pt x="388" y="57"/>
                              </a:moveTo>
                              <a:cubicBezTo>
                                <a:pt x="388" y="0"/>
                                <a:pt x="388" y="0"/>
                                <a:pt x="388" y="0"/>
                              </a:cubicBezTo>
                              <a:cubicBezTo>
                                <a:pt x="367" y="0"/>
                                <a:pt x="367" y="0"/>
                                <a:pt x="367" y="0"/>
                              </a:cubicBezTo>
                              <a:cubicBezTo>
                                <a:pt x="365" y="0"/>
                                <a:pt x="363" y="1"/>
                                <a:pt x="363" y="4"/>
                              </a:cubicBezTo>
                              <a:cubicBezTo>
                                <a:pt x="363" y="7"/>
                                <a:pt x="365" y="8"/>
                                <a:pt x="367" y="8"/>
                              </a:cubicBezTo>
                              <a:cubicBezTo>
                                <a:pt x="380" y="8"/>
                                <a:pt x="380" y="8"/>
                                <a:pt x="380" y="8"/>
                              </a:cubicBezTo>
                              <a:cubicBezTo>
                                <a:pt x="380" y="57"/>
                                <a:pt x="380" y="57"/>
                                <a:pt x="380" y="57"/>
                              </a:cubicBezTo>
                              <a:cubicBezTo>
                                <a:pt x="367" y="57"/>
                                <a:pt x="367" y="57"/>
                                <a:pt x="367" y="57"/>
                              </a:cubicBezTo>
                              <a:cubicBezTo>
                                <a:pt x="365" y="57"/>
                                <a:pt x="363" y="58"/>
                                <a:pt x="363" y="61"/>
                              </a:cubicBezTo>
                              <a:cubicBezTo>
                                <a:pt x="363" y="64"/>
                                <a:pt x="365" y="65"/>
                                <a:pt x="367" y="65"/>
                              </a:cubicBezTo>
                              <a:cubicBezTo>
                                <a:pt x="401" y="65"/>
                                <a:pt x="401" y="65"/>
                                <a:pt x="401" y="65"/>
                              </a:cubicBezTo>
                              <a:cubicBezTo>
                                <a:pt x="402" y="65"/>
                                <a:pt x="404" y="64"/>
                                <a:pt x="404" y="61"/>
                              </a:cubicBezTo>
                              <a:cubicBezTo>
                                <a:pt x="404" y="39"/>
                                <a:pt x="404" y="39"/>
                                <a:pt x="404" y="39"/>
                              </a:cubicBezTo>
                              <a:cubicBezTo>
                                <a:pt x="404" y="38"/>
                                <a:pt x="403" y="36"/>
                                <a:pt x="401" y="36"/>
                              </a:cubicBezTo>
                              <a:cubicBezTo>
                                <a:pt x="397" y="36"/>
                                <a:pt x="396" y="38"/>
                                <a:pt x="396" y="39"/>
                              </a:cubicBezTo>
                              <a:cubicBezTo>
                                <a:pt x="396" y="57"/>
                                <a:pt x="396" y="57"/>
                                <a:pt x="396" y="57"/>
                              </a:cubicBezTo>
                              <a:lnTo>
                                <a:pt x="388" y="57"/>
                              </a:lnTo>
                              <a:close/>
                              <a:moveTo>
                                <a:pt x="432" y="0"/>
                              </a:moveTo>
                              <a:cubicBezTo>
                                <a:pt x="428" y="0"/>
                                <a:pt x="423" y="4"/>
                                <a:pt x="423" y="8"/>
                              </a:cubicBezTo>
                              <a:cubicBezTo>
                                <a:pt x="423" y="57"/>
                                <a:pt x="423" y="57"/>
                                <a:pt x="423" y="57"/>
                              </a:cubicBezTo>
                              <a:cubicBezTo>
                                <a:pt x="423" y="61"/>
                                <a:pt x="427" y="65"/>
                                <a:pt x="432" y="65"/>
                              </a:cubicBezTo>
                              <a:cubicBezTo>
                                <a:pt x="457" y="65"/>
                                <a:pt x="457" y="65"/>
                                <a:pt x="457" y="65"/>
                              </a:cubicBezTo>
                              <a:cubicBezTo>
                                <a:pt x="461" y="65"/>
                                <a:pt x="465" y="61"/>
                                <a:pt x="465" y="57"/>
                              </a:cubicBezTo>
                              <a:cubicBezTo>
                                <a:pt x="465" y="8"/>
                                <a:pt x="465" y="8"/>
                                <a:pt x="465" y="8"/>
                              </a:cubicBezTo>
                              <a:cubicBezTo>
                                <a:pt x="465" y="4"/>
                                <a:pt x="461" y="0"/>
                                <a:pt x="457" y="0"/>
                              </a:cubicBezTo>
                              <a:lnTo>
                                <a:pt x="432" y="0"/>
                              </a:lnTo>
                              <a:close/>
                              <a:moveTo>
                                <a:pt x="432" y="8"/>
                              </a:moveTo>
                              <a:cubicBezTo>
                                <a:pt x="457" y="8"/>
                                <a:pt x="457" y="8"/>
                                <a:pt x="457" y="8"/>
                              </a:cubicBezTo>
                              <a:cubicBezTo>
                                <a:pt x="457" y="57"/>
                                <a:pt x="457" y="57"/>
                                <a:pt x="457" y="57"/>
                              </a:cubicBezTo>
                              <a:cubicBezTo>
                                <a:pt x="432" y="57"/>
                                <a:pt x="432" y="57"/>
                                <a:pt x="432" y="57"/>
                              </a:cubicBezTo>
                              <a:lnTo>
                                <a:pt x="432" y="8"/>
                              </a:lnTo>
                              <a:close/>
                              <a:moveTo>
                                <a:pt x="493" y="0"/>
                              </a:moveTo>
                              <a:cubicBezTo>
                                <a:pt x="488" y="0"/>
                                <a:pt x="484" y="4"/>
                                <a:pt x="484" y="8"/>
                              </a:cubicBezTo>
                              <a:cubicBezTo>
                                <a:pt x="484" y="57"/>
                                <a:pt x="484" y="57"/>
                                <a:pt x="484" y="57"/>
                              </a:cubicBezTo>
                              <a:cubicBezTo>
                                <a:pt x="484" y="61"/>
                                <a:pt x="488" y="65"/>
                                <a:pt x="493" y="65"/>
                              </a:cubicBezTo>
                              <a:cubicBezTo>
                                <a:pt x="517" y="65"/>
                                <a:pt x="517" y="65"/>
                                <a:pt x="517" y="65"/>
                              </a:cubicBezTo>
                              <a:cubicBezTo>
                                <a:pt x="522" y="65"/>
                                <a:pt x="526" y="61"/>
                                <a:pt x="526" y="57"/>
                              </a:cubicBezTo>
                              <a:cubicBezTo>
                                <a:pt x="526" y="8"/>
                                <a:pt x="526" y="8"/>
                                <a:pt x="526" y="8"/>
                              </a:cubicBezTo>
                              <a:cubicBezTo>
                                <a:pt x="526" y="4"/>
                                <a:pt x="522" y="0"/>
                                <a:pt x="517" y="0"/>
                              </a:cubicBezTo>
                              <a:lnTo>
                                <a:pt x="493" y="0"/>
                              </a:lnTo>
                              <a:close/>
                              <a:moveTo>
                                <a:pt x="493" y="8"/>
                              </a:moveTo>
                              <a:cubicBezTo>
                                <a:pt x="517" y="8"/>
                                <a:pt x="517" y="8"/>
                                <a:pt x="517" y="8"/>
                              </a:cubicBezTo>
                              <a:cubicBezTo>
                                <a:pt x="517" y="57"/>
                                <a:pt x="517" y="57"/>
                                <a:pt x="517" y="57"/>
                              </a:cubicBezTo>
                              <a:cubicBezTo>
                                <a:pt x="493" y="57"/>
                                <a:pt x="493" y="57"/>
                                <a:pt x="493" y="57"/>
                              </a:cubicBezTo>
                              <a:lnTo>
                                <a:pt x="493" y="8"/>
                              </a:lnTo>
                              <a:close/>
                            </a:path>
                          </a:pathLst>
                        </a:custGeom>
                        <a:solidFill>
                          <a:schemeClr val="tx1">
                            <a:alpha val="3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srgbClr val="353535"/>
                            </a:solidFill>
                            <a:effectLst/>
                            <a:uLnTx/>
                            <a:uFillTx/>
                            <a:latin typeface="Segoe UI Semibold" panose="020B0702040204020203" pitchFamily="34" charset="0"/>
                            <a:ea typeface="+mn-ea"/>
                            <a:cs typeface="+mn-cs"/>
                          </a:endParaRPr>
                        </a:p>
                      </p:txBody>
                    </p:sp>
                  </p:grpSp>
                </p:grpSp>
              </p:grpSp>
            </p:grpSp>
          </p:grpSp>
          <p:sp>
            <p:nvSpPr>
              <p:cNvPr id="169" name="Rectangle 168">
                <a:extLst>
                  <a:ext uri="{FF2B5EF4-FFF2-40B4-BE49-F238E27FC236}">
                    <a16:creationId xmlns:a16="http://schemas.microsoft.com/office/drawing/2014/main" id="{4B92C0CE-354D-461D-84FB-1320A5CA9EC3}"/>
                  </a:ext>
                </a:extLst>
              </p:cNvPr>
              <p:cNvSpPr/>
              <p:nvPr/>
            </p:nvSpPr>
            <p:spPr>
              <a:xfrm>
                <a:off x="6448489" y="2916722"/>
                <a:ext cx="3494088" cy="1157773"/>
              </a:xfrm>
              <a:prstGeom prst="rect">
                <a:avLst/>
              </a:prstGeom>
              <a:noFill/>
            </p:spPr>
            <p:txBody>
              <a:bodyPr wrap="square" lIns="0" tIns="0" rIns="0" bIns="0" anchor="ctr">
                <a:no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EAEAEA">
                        <a:lumMod val="10000"/>
                      </a:srgbClr>
                    </a:solidFill>
                    <a:effectLst/>
                    <a:uLnTx/>
                    <a:uFillTx/>
                    <a:latin typeface="Segoe UI Semibold" panose="020B0702040204020203" pitchFamily="34" charset="0"/>
                    <a:ea typeface="+mn-ea"/>
                    <a:cs typeface="Segoe UI Semibold" panose="020B0702040204020203" pitchFamily="34" charset="0"/>
                  </a:rPr>
                  <a:t>{Code }</a:t>
                </a:r>
              </a:p>
            </p:txBody>
          </p:sp>
        </p:grpSp>
      </p:grpSp>
      <p:grpSp>
        <p:nvGrpSpPr>
          <p:cNvPr id="302" name="Group 301">
            <a:extLst>
              <a:ext uri="{FF2B5EF4-FFF2-40B4-BE49-F238E27FC236}">
                <a16:creationId xmlns:a16="http://schemas.microsoft.com/office/drawing/2014/main" id="{5400CB30-A9AB-47E9-B7F7-5E0EA2701139}"/>
              </a:ext>
              <a:ext uri="{C183D7F6-B498-43B3-948B-1728B52AA6E4}">
                <adec:decorative xmlns:adec="http://schemas.microsoft.com/office/drawing/2017/decorative" val="1"/>
              </a:ext>
            </a:extLst>
          </p:cNvPr>
          <p:cNvGrpSpPr/>
          <p:nvPr/>
        </p:nvGrpSpPr>
        <p:grpSpPr>
          <a:xfrm>
            <a:off x="1862410" y="2867202"/>
            <a:ext cx="597624" cy="1803180"/>
            <a:chOff x="1722966" y="-749830"/>
            <a:chExt cx="3527743" cy="8140700"/>
          </a:xfrm>
        </p:grpSpPr>
        <p:sp>
          <p:nvSpPr>
            <p:cNvPr id="200" name="Freeform 19">
              <a:extLst>
                <a:ext uri="{FF2B5EF4-FFF2-40B4-BE49-F238E27FC236}">
                  <a16:creationId xmlns:a16="http://schemas.microsoft.com/office/drawing/2014/main" id="{5DE2223C-2D46-47E1-914B-7CF45EBE20C5}"/>
                </a:ext>
              </a:extLst>
            </p:cNvPr>
            <p:cNvSpPr>
              <a:spLocks/>
            </p:cNvSpPr>
            <p:nvPr/>
          </p:nvSpPr>
          <p:spPr bwMode="auto">
            <a:xfrm>
              <a:off x="2627841" y="1174220"/>
              <a:ext cx="1795463" cy="2073275"/>
            </a:xfrm>
            <a:custGeom>
              <a:avLst/>
              <a:gdLst>
                <a:gd name="T0" fmla="*/ 332 w 333"/>
                <a:gd name="T1" fmla="*/ 27 h 388"/>
                <a:gd name="T2" fmla="*/ 314 w 333"/>
                <a:gd name="T3" fmla="*/ 0 h 388"/>
                <a:gd name="T4" fmla="*/ 19 w 333"/>
                <a:gd name="T5" fmla="*/ 0 h 388"/>
                <a:gd name="T6" fmla="*/ 1 w 333"/>
                <a:gd name="T7" fmla="*/ 27 h 388"/>
                <a:gd name="T8" fmla="*/ 15 w 333"/>
                <a:gd name="T9" fmla="*/ 361 h 388"/>
                <a:gd name="T10" fmla="*/ 36 w 333"/>
                <a:gd name="T11" fmla="*/ 388 h 388"/>
                <a:gd name="T12" fmla="*/ 298 w 333"/>
                <a:gd name="T13" fmla="*/ 388 h 388"/>
                <a:gd name="T14" fmla="*/ 318 w 333"/>
                <a:gd name="T15" fmla="*/ 361 h 388"/>
                <a:gd name="T16" fmla="*/ 332 w 333"/>
                <a:gd name="T17" fmla="*/ 27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3" h="388">
                  <a:moveTo>
                    <a:pt x="332" y="27"/>
                  </a:moveTo>
                  <a:cubicBezTo>
                    <a:pt x="333" y="12"/>
                    <a:pt x="325" y="0"/>
                    <a:pt x="314" y="0"/>
                  </a:cubicBezTo>
                  <a:cubicBezTo>
                    <a:pt x="19" y="0"/>
                    <a:pt x="19" y="0"/>
                    <a:pt x="19" y="0"/>
                  </a:cubicBezTo>
                  <a:cubicBezTo>
                    <a:pt x="8" y="0"/>
                    <a:pt x="0" y="12"/>
                    <a:pt x="1" y="27"/>
                  </a:cubicBezTo>
                  <a:cubicBezTo>
                    <a:pt x="15" y="361"/>
                    <a:pt x="15" y="361"/>
                    <a:pt x="15" y="361"/>
                  </a:cubicBezTo>
                  <a:cubicBezTo>
                    <a:pt x="16" y="376"/>
                    <a:pt x="25" y="388"/>
                    <a:pt x="36" y="388"/>
                  </a:cubicBezTo>
                  <a:cubicBezTo>
                    <a:pt x="298" y="388"/>
                    <a:pt x="298" y="388"/>
                    <a:pt x="298" y="388"/>
                  </a:cubicBezTo>
                  <a:cubicBezTo>
                    <a:pt x="308" y="388"/>
                    <a:pt x="317" y="376"/>
                    <a:pt x="318" y="361"/>
                  </a:cubicBezTo>
                  <a:lnTo>
                    <a:pt x="332" y="27"/>
                  </a:lnTo>
                  <a:close/>
                </a:path>
              </a:pathLst>
            </a:custGeom>
            <a:solidFill>
              <a:srgbClr val="BFBFBF"/>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01" name="Freeform 20">
              <a:extLst>
                <a:ext uri="{FF2B5EF4-FFF2-40B4-BE49-F238E27FC236}">
                  <a16:creationId xmlns:a16="http://schemas.microsoft.com/office/drawing/2014/main" id="{D9CC279E-6226-4FEB-9137-37CA1460DB51}"/>
                </a:ext>
              </a:extLst>
            </p:cNvPr>
            <p:cNvSpPr>
              <a:spLocks/>
            </p:cNvSpPr>
            <p:nvPr/>
          </p:nvSpPr>
          <p:spPr bwMode="auto">
            <a:xfrm>
              <a:off x="2985029" y="740833"/>
              <a:ext cx="576263" cy="469900"/>
            </a:xfrm>
            <a:custGeom>
              <a:avLst/>
              <a:gdLst>
                <a:gd name="T0" fmla="*/ 363 w 363"/>
                <a:gd name="T1" fmla="*/ 27 h 296"/>
                <a:gd name="T2" fmla="*/ 363 w 363"/>
                <a:gd name="T3" fmla="*/ 236 h 296"/>
                <a:gd name="T4" fmla="*/ 190 w 363"/>
                <a:gd name="T5" fmla="*/ 236 h 296"/>
                <a:gd name="T6" fmla="*/ 0 w 363"/>
                <a:gd name="T7" fmla="*/ 296 h 296"/>
                <a:gd name="T8" fmla="*/ 162 w 363"/>
                <a:gd name="T9" fmla="*/ 0 h 296"/>
                <a:gd name="T10" fmla="*/ 363 w 363"/>
                <a:gd name="T11" fmla="*/ 0 h 296"/>
                <a:gd name="T12" fmla="*/ 363 w 363"/>
                <a:gd name="T13" fmla="*/ 27 h 296"/>
              </a:gdLst>
              <a:ahLst/>
              <a:cxnLst>
                <a:cxn ang="0">
                  <a:pos x="T0" y="T1"/>
                </a:cxn>
                <a:cxn ang="0">
                  <a:pos x="T2" y="T3"/>
                </a:cxn>
                <a:cxn ang="0">
                  <a:pos x="T4" y="T5"/>
                </a:cxn>
                <a:cxn ang="0">
                  <a:pos x="T6" y="T7"/>
                </a:cxn>
                <a:cxn ang="0">
                  <a:pos x="T8" y="T9"/>
                </a:cxn>
                <a:cxn ang="0">
                  <a:pos x="T10" y="T11"/>
                </a:cxn>
                <a:cxn ang="0">
                  <a:pos x="T12" y="T13"/>
                </a:cxn>
              </a:cxnLst>
              <a:rect l="0" t="0" r="r" b="b"/>
              <a:pathLst>
                <a:path w="363" h="296">
                  <a:moveTo>
                    <a:pt x="363" y="27"/>
                  </a:moveTo>
                  <a:lnTo>
                    <a:pt x="363" y="236"/>
                  </a:lnTo>
                  <a:lnTo>
                    <a:pt x="190" y="236"/>
                  </a:lnTo>
                  <a:lnTo>
                    <a:pt x="0" y="296"/>
                  </a:lnTo>
                  <a:lnTo>
                    <a:pt x="162" y="0"/>
                  </a:lnTo>
                  <a:lnTo>
                    <a:pt x="363" y="0"/>
                  </a:lnTo>
                  <a:lnTo>
                    <a:pt x="363" y="27"/>
                  </a:lnTo>
                  <a:close/>
                </a:path>
              </a:pathLst>
            </a:custGeom>
            <a:solidFill>
              <a:srgbClr val="7F7F7F"/>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02" name="Freeform 21">
              <a:extLst>
                <a:ext uri="{FF2B5EF4-FFF2-40B4-BE49-F238E27FC236}">
                  <a16:creationId xmlns:a16="http://schemas.microsoft.com/office/drawing/2014/main" id="{C366AB98-5F3E-4D0D-88AD-D5FE0AC93CA5}"/>
                </a:ext>
              </a:extLst>
            </p:cNvPr>
            <p:cNvSpPr>
              <a:spLocks/>
            </p:cNvSpPr>
            <p:nvPr/>
          </p:nvSpPr>
          <p:spPr bwMode="auto">
            <a:xfrm>
              <a:off x="3561292" y="740833"/>
              <a:ext cx="581025" cy="469900"/>
            </a:xfrm>
            <a:custGeom>
              <a:avLst/>
              <a:gdLst>
                <a:gd name="T0" fmla="*/ 0 w 366"/>
                <a:gd name="T1" fmla="*/ 27 h 296"/>
                <a:gd name="T2" fmla="*/ 0 w 366"/>
                <a:gd name="T3" fmla="*/ 236 h 296"/>
                <a:gd name="T4" fmla="*/ 176 w 366"/>
                <a:gd name="T5" fmla="*/ 236 h 296"/>
                <a:gd name="T6" fmla="*/ 366 w 366"/>
                <a:gd name="T7" fmla="*/ 296 h 296"/>
                <a:gd name="T8" fmla="*/ 203 w 366"/>
                <a:gd name="T9" fmla="*/ 0 h 296"/>
                <a:gd name="T10" fmla="*/ 0 w 366"/>
                <a:gd name="T11" fmla="*/ 0 h 296"/>
                <a:gd name="T12" fmla="*/ 0 w 366"/>
                <a:gd name="T13" fmla="*/ 27 h 296"/>
              </a:gdLst>
              <a:ahLst/>
              <a:cxnLst>
                <a:cxn ang="0">
                  <a:pos x="T0" y="T1"/>
                </a:cxn>
                <a:cxn ang="0">
                  <a:pos x="T2" y="T3"/>
                </a:cxn>
                <a:cxn ang="0">
                  <a:pos x="T4" y="T5"/>
                </a:cxn>
                <a:cxn ang="0">
                  <a:pos x="T6" y="T7"/>
                </a:cxn>
                <a:cxn ang="0">
                  <a:pos x="T8" y="T9"/>
                </a:cxn>
                <a:cxn ang="0">
                  <a:pos x="T10" y="T11"/>
                </a:cxn>
                <a:cxn ang="0">
                  <a:pos x="T12" y="T13"/>
                </a:cxn>
              </a:cxnLst>
              <a:rect l="0" t="0" r="r" b="b"/>
              <a:pathLst>
                <a:path w="366" h="296">
                  <a:moveTo>
                    <a:pt x="0" y="27"/>
                  </a:moveTo>
                  <a:lnTo>
                    <a:pt x="0" y="236"/>
                  </a:lnTo>
                  <a:lnTo>
                    <a:pt x="176" y="236"/>
                  </a:lnTo>
                  <a:lnTo>
                    <a:pt x="366" y="296"/>
                  </a:lnTo>
                  <a:lnTo>
                    <a:pt x="203" y="0"/>
                  </a:lnTo>
                  <a:lnTo>
                    <a:pt x="0" y="0"/>
                  </a:lnTo>
                  <a:lnTo>
                    <a:pt x="0" y="27"/>
                  </a:lnTo>
                  <a:close/>
                </a:path>
              </a:pathLst>
            </a:custGeom>
            <a:solidFill>
              <a:srgbClr val="7F7F7F"/>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03" name="Freeform 22">
              <a:extLst>
                <a:ext uri="{FF2B5EF4-FFF2-40B4-BE49-F238E27FC236}">
                  <a16:creationId xmlns:a16="http://schemas.microsoft.com/office/drawing/2014/main" id="{3E899CBD-D440-435A-B684-7D20165BAF9F}"/>
                </a:ext>
              </a:extLst>
            </p:cNvPr>
            <p:cNvSpPr>
              <a:spLocks/>
            </p:cNvSpPr>
            <p:nvPr/>
          </p:nvSpPr>
          <p:spPr bwMode="auto">
            <a:xfrm>
              <a:off x="4288367" y="-130705"/>
              <a:ext cx="204788" cy="385763"/>
            </a:xfrm>
            <a:custGeom>
              <a:avLst/>
              <a:gdLst>
                <a:gd name="T0" fmla="*/ 0 w 38"/>
                <a:gd name="T1" fmla="*/ 0 h 72"/>
                <a:gd name="T2" fmla="*/ 2 w 38"/>
                <a:gd name="T3" fmla="*/ 0 h 72"/>
                <a:gd name="T4" fmla="*/ 38 w 38"/>
                <a:gd name="T5" fmla="*/ 36 h 72"/>
                <a:gd name="T6" fmla="*/ 2 w 38"/>
                <a:gd name="T7" fmla="*/ 72 h 72"/>
                <a:gd name="T8" fmla="*/ 0 w 38"/>
                <a:gd name="T9" fmla="*/ 72 h 72"/>
                <a:gd name="T10" fmla="*/ 0 w 38"/>
                <a:gd name="T11" fmla="*/ 0 h 72"/>
              </a:gdLst>
              <a:ahLst/>
              <a:cxnLst>
                <a:cxn ang="0">
                  <a:pos x="T0" y="T1"/>
                </a:cxn>
                <a:cxn ang="0">
                  <a:pos x="T2" y="T3"/>
                </a:cxn>
                <a:cxn ang="0">
                  <a:pos x="T4" y="T5"/>
                </a:cxn>
                <a:cxn ang="0">
                  <a:pos x="T6" y="T7"/>
                </a:cxn>
                <a:cxn ang="0">
                  <a:pos x="T8" y="T9"/>
                </a:cxn>
                <a:cxn ang="0">
                  <a:pos x="T10" y="T11"/>
                </a:cxn>
              </a:cxnLst>
              <a:rect l="0" t="0" r="r" b="b"/>
              <a:pathLst>
                <a:path w="38" h="72">
                  <a:moveTo>
                    <a:pt x="0" y="0"/>
                  </a:moveTo>
                  <a:cubicBezTo>
                    <a:pt x="1" y="0"/>
                    <a:pt x="1" y="0"/>
                    <a:pt x="2" y="0"/>
                  </a:cubicBezTo>
                  <a:cubicBezTo>
                    <a:pt x="22" y="0"/>
                    <a:pt x="38" y="16"/>
                    <a:pt x="38" y="36"/>
                  </a:cubicBezTo>
                  <a:cubicBezTo>
                    <a:pt x="38" y="56"/>
                    <a:pt x="22" y="72"/>
                    <a:pt x="2" y="72"/>
                  </a:cubicBezTo>
                  <a:cubicBezTo>
                    <a:pt x="1" y="72"/>
                    <a:pt x="1" y="72"/>
                    <a:pt x="0" y="72"/>
                  </a:cubicBezTo>
                  <a:lnTo>
                    <a:pt x="0" y="0"/>
                  </a:lnTo>
                  <a:close/>
                </a:path>
              </a:pathLst>
            </a:custGeom>
            <a:solidFill>
              <a:srgbClr val="7F7F7F"/>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04" name="Freeform 23">
              <a:extLst>
                <a:ext uri="{FF2B5EF4-FFF2-40B4-BE49-F238E27FC236}">
                  <a16:creationId xmlns:a16="http://schemas.microsoft.com/office/drawing/2014/main" id="{1CC8F631-F3B1-4A28-8A7F-F3A76211E548}"/>
                </a:ext>
              </a:extLst>
            </p:cNvPr>
            <p:cNvSpPr>
              <a:spLocks/>
            </p:cNvSpPr>
            <p:nvPr/>
          </p:nvSpPr>
          <p:spPr bwMode="auto">
            <a:xfrm>
              <a:off x="2634191" y="-130705"/>
              <a:ext cx="204788" cy="385763"/>
            </a:xfrm>
            <a:custGeom>
              <a:avLst/>
              <a:gdLst>
                <a:gd name="T0" fmla="*/ 38 w 38"/>
                <a:gd name="T1" fmla="*/ 0 h 72"/>
                <a:gd name="T2" fmla="*/ 36 w 38"/>
                <a:gd name="T3" fmla="*/ 0 h 72"/>
                <a:gd name="T4" fmla="*/ 0 w 38"/>
                <a:gd name="T5" fmla="*/ 36 h 72"/>
                <a:gd name="T6" fmla="*/ 36 w 38"/>
                <a:gd name="T7" fmla="*/ 72 h 72"/>
                <a:gd name="T8" fmla="*/ 38 w 38"/>
                <a:gd name="T9" fmla="*/ 72 h 72"/>
                <a:gd name="T10" fmla="*/ 38 w 38"/>
                <a:gd name="T11" fmla="*/ 0 h 72"/>
              </a:gdLst>
              <a:ahLst/>
              <a:cxnLst>
                <a:cxn ang="0">
                  <a:pos x="T0" y="T1"/>
                </a:cxn>
                <a:cxn ang="0">
                  <a:pos x="T2" y="T3"/>
                </a:cxn>
                <a:cxn ang="0">
                  <a:pos x="T4" y="T5"/>
                </a:cxn>
                <a:cxn ang="0">
                  <a:pos x="T6" y="T7"/>
                </a:cxn>
                <a:cxn ang="0">
                  <a:pos x="T8" y="T9"/>
                </a:cxn>
                <a:cxn ang="0">
                  <a:pos x="T10" y="T11"/>
                </a:cxn>
              </a:cxnLst>
              <a:rect l="0" t="0" r="r" b="b"/>
              <a:pathLst>
                <a:path w="38" h="72">
                  <a:moveTo>
                    <a:pt x="38" y="0"/>
                  </a:moveTo>
                  <a:cubicBezTo>
                    <a:pt x="37" y="0"/>
                    <a:pt x="36" y="0"/>
                    <a:pt x="36" y="0"/>
                  </a:cubicBezTo>
                  <a:cubicBezTo>
                    <a:pt x="16" y="0"/>
                    <a:pt x="0" y="16"/>
                    <a:pt x="0" y="36"/>
                  </a:cubicBezTo>
                  <a:cubicBezTo>
                    <a:pt x="0" y="56"/>
                    <a:pt x="16" y="72"/>
                    <a:pt x="36" y="72"/>
                  </a:cubicBezTo>
                  <a:cubicBezTo>
                    <a:pt x="36" y="72"/>
                    <a:pt x="37" y="72"/>
                    <a:pt x="38" y="72"/>
                  </a:cubicBezTo>
                  <a:lnTo>
                    <a:pt x="38" y="0"/>
                  </a:lnTo>
                  <a:close/>
                </a:path>
              </a:pathLst>
            </a:custGeom>
            <a:solidFill>
              <a:srgbClr val="7F7F7F"/>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05" name="Oval 24">
              <a:extLst>
                <a:ext uri="{FF2B5EF4-FFF2-40B4-BE49-F238E27FC236}">
                  <a16:creationId xmlns:a16="http://schemas.microsoft.com/office/drawing/2014/main" id="{49E999F0-F3A7-48CA-85BE-3ACE0A42FA2B}"/>
                </a:ext>
              </a:extLst>
            </p:cNvPr>
            <p:cNvSpPr>
              <a:spLocks noChangeArrowheads="1"/>
            </p:cNvSpPr>
            <p:nvPr/>
          </p:nvSpPr>
          <p:spPr bwMode="auto">
            <a:xfrm>
              <a:off x="2769129" y="-749830"/>
              <a:ext cx="1584326" cy="1565275"/>
            </a:xfrm>
            <a:prstGeom prst="ellipse">
              <a:avLst/>
            </a:prstGeom>
            <a:solidFill>
              <a:srgbClr val="BFBFBF"/>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06" name="Freeform 25">
              <a:extLst>
                <a:ext uri="{FF2B5EF4-FFF2-40B4-BE49-F238E27FC236}">
                  <a16:creationId xmlns:a16="http://schemas.microsoft.com/office/drawing/2014/main" id="{3C6CE18B-D1C2-4A6E-852D-8555A45CFFFD}"/>
                </a:ext>
              </a:extLst>
            </p:cNvPr>
            <p:cNvSpPr>
              <a:spLocks/>
            </p:cNvSpPr>
            <p:nvPr/>
          </p:nvSpPr>
          <p:spPr bwMode="auto">
            <a:xfrm>
              <a:off x="2924704" y="-259293"/>
              <a:ext cx="1266825" cy="647700"/>
            </a:xfrm>
            <a:custGeom>
              <a:avLst/>
              <a:gdLst>
                <a:gd name="T0" fmla="*/ 0 w 235"/>
                <a:gd name="T1" fmla="*/ 26 h 121"/>
                <a:gd name="T2" fmla="*/ 112 w 235"/>
                <a:gd name="T3" fmla="*/ 0 h 121"/>
                <a:gd name="T4" fmla="*/ 235 w 235"/>
                <a:gd name="T5" fmla="*/ 26 h 121"/>
                <a:gd name="T6" fmla="*/ 235 w 235"/>
                <a:gd name="T7" fmla="*/ 71 h 121"/>
                <a:gd name="T8" fmla="*/ 118 w 235"/>
                <a:gd name="T9" fmla="*/ 121 h 121"/>
                <a:gd name="T10" fmla="*/ 0 w 235"/>
                <a:gd name="T11" fmla="*/ 67 h 121"/>
                <a:gd name="T12" fmla="*/ 0 w 235"/>
                <a:gd name="T13" fmla="*/ 26 h 121"/>
              </a:gdLst>
              <a:ahLst/>
              <a:cxnLst>
                <a:cxn ang="0">
                  <a:pos x="T0" y="T1"/>
                </a:cxn>
                <a:cxn ang="0">
                  <a:pos x="T2" y="T3"/>
                </a:cxn>
                <a:cxn ang="0">
                  <a:pos x="T4" y="T5"/>
                </a:cxn>
                <a:cxn ang="0">
                  <a:pos x="T6" y="T7"/>
                </a:cxn>
                <a:cxn ang="0">
                  <a:pos x="T8" y="T9"/>
                </a:cxn>
                <a:cxn ang="0">
                  <a:pos x="T10" y="T11"/>
                </a:cxn>
                <a:cxn ang="0">
                  <a:pos x="T12" y="T13"/>
                </a:cxn>
              </a:cxnLst>
              <a:rect l="0" t="0" r="r" b="b"/>
              <a:pathLst>
                <a:path w="235" h="121">
                  <a:moveTo>
                    <a:pt x="0" y="26"/>
                  </a:moveTo>
                  <a:cubicBezTo>
                    <a:pt x="0" y="26"/>
                    <a:pt x="29" y="0"/>
                    <a:pt x="112" y="0"/>
                  </a:cubicBezTo>
                  <a:cubicBezTo>
                    <a:pt x="195" y="0"/>
                    <a:pt x="235" y="26"/>
                    <a:pt x="235" y="26"/>
                  </a:cubicBezTo>
                  <a:cubicBezTo>
                    <a:pt x="235" y="71"/>
                    <a:pt x="235" y="71"/>
                    <a:pt x="235" y="71"/>
                  </a:cubicBezTo>
                  <a:cubicBezTo>
                    <a:pt x="235" y="71"/>
                    <a:pt x="205" y="121"/>
                    <a:pt x="118" y="121"/>
                  </a:cubicBezTo>
                  <a:cubicBezTo>
                    <a:pt x="32" y="120"/>
                    <a:pt x="0" y="67"/>
                    <a:pt x="0" y="67"/>
                  </a:cubicBezTo>
                  <a:lnTo>
                    <a:pt x="0"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07" name="Oval 26">
              <a:extLst>
                <a:ext uri="{FF2B5EF4-FFF2-40B4-BE49-F238E27FC236}">
                  <a16:creationId xmlns:a16="http://schemas.microsoft.com/office/drawing/2014/main" id="{77A00A92-3B53-4F9E-B76D-6EB7EAFC3CB2}"/>
                </a:ext>
              </a:extLst>
            </p:cNvPr>
            <p:cNvSpPr>
              <a:spLocks noChangeArrowheads="1"/>
            </p:cNvSpPr>
            <p:nvPr/>
          </p:nvSpPr>
          <p:spPr bwMode="auto">
            <a:xfrm>
              <a:off x="3253316" y="526520"/>
              <a:ext cx="87313" cy="857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08" name="Oval 27">
              <a:extLst>
                <a:ext uri="{FF2B5EF4-FFF2-40B4-BE49-F238E27FC236}">
                  <a16:creationId xmlns:a16="http://schemas.microsoft.com/office/drawing/2014/main" id="{D07B5EBD-A3A1-4F8D-9DB5-E2F41A1C71C7}"/>
                </a:ext>
              </a:extLst>
            </p:cNvPr>
            <p:cNvSpPr>
              <a:spLocks noChangeArrowheads="1"/>
            </p:cNvSpPr>
            <p:nvPr/>
          </p:nvSpPr>
          <p:spPr bwMode="auto">
            <a:xfrm>
              <a:off x="3781954" y="526520"/>
              <a:ext cx="85725" cy="857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09" name="Freeform 28">
              <a:extLst>
                <a:ext uri="{FF2B5EF4-FFF2-40B4-BE49-F238E27FC236}">
                  <a16:creationId xmlns:a16="http://schemas.microsoft.com/office/drawing/2014/main" id="{501E638E-BE8C-4EAB-A699-CFACDDA3A3B8}"/>
                </a:ext>
              </a:extLst>
            </p:cNvPr>
            <p:cNvSpPr>
              <a:spLocks/>
            </p:cNvSpPr>
            <p:nvPr/>
          </p:nvSpPr>
          <p:spPr bwMode="auto">
            <a:xfrm>
              <a:off x="3296179" y="569383"/>
              <a:ext cx="528638" cy="53975"/>
            </a:xfrm>
            <a:custGeom>
              <a:avLst/>
              <a:gdLst>
                <a:gd name="T0" fmla="*/ 0 w 98"/>
                <a:gd name="T1" fmla="*/ 1 h 10"/>
                <a:gd name="T2" fmla="*/ 52 w 98"/>
                <a:gd name="T3" fmla="*/ 8 h 10"/>
                <a:gd name="T4" fmla="*/ 98 w 98"/>
                <a:gd name="T5" fmla="*/ 0 h 10"/>
              </a:gdLst>
              <a:ahLst/>
              <a:cxnLst>
                <a:cxn ang="0">
                  <a:pos x="T0" y="T1"/>
                </a:cxn>
                <a:cxn ang="0">
                  <a:pos x="T2" y="T3"/>
                </a:cxn>
                <a:cxn ang="0">
                  <a:pos x="T4" y="T5"/>
                </a:cxn>
              </a:cxnLst>
              <a:rect l="0" t="0" r="r" b="b"/>
              <a:pathLst>
                <a:path w="98" h="10">
                  <a:moveTo>
                    <a:pt x="0" y="1"/>
                  </a:moveTo>
                  <a:cubicBezTo>
                    <a:pt x="0" y="1"/>
                    <a:pt x="16" y="10"/>
                    <a:pt x="52" y="8"/>
                  </a:cubicBezTo>
                  <a:cubicBezTo>
                    <a:pt x="88" y="6"/>
                    <a:pt x="98" y="0"/>
                    <a:pt x="98" y="0"/>
                  </a:cubicBezTo>
                </a:path>
              </a:pathLst>
            </a:custGeom>
            <a:noFill/>
            <a:ln w="22225"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10" name="Oval 29">
              <a:extLst>
                <a:ext uri="{FF2B5EF4-FFF2-40B4-BE49-F238E27FC236}">
                  <a16:creationId xmlns:a16="http://schemas.microsoft.com/office/drawing/2014/main" id="{66A75136-3AD4-4426-ACF3-F82B4DA6623C}"/>
                </a:ext>
              </a:extLst>
            </p:cNvPr>
            <p:cNvSpPr>
              <a:spLocks noChangeArrowheads="1"/>
            </p:cNvSpPr>
            <p:nvPr/>
          </p:nvSpPr>
          <p:spPr bwMode="auto">
            <a:xfrm>
              <a:off x="3086629" y="-98955"/>
              <a:ext cx="269875" cy="268288"/>
            </a:xfrm>
            <a:prstGeom prst="ellipse">
              <a:avLst/>
            </a:pr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11" name="Oval 30">
              <a:extLst>
                <a:ext uri="{FF2B5EF4-FFF2-40B4-BE49-F238E27FC236}">
                  <a16:creationId xmlns:a16="http://schemas.microsoft.com/office/drawing/2014/main" id="{E3D76398-9DAB-421B-AFFA-FF969EBB187B}"/>
                </a:ext>
              </a:extLst>
            </p:cNvPr>
            <p:cNvSpPr>
              <a:spLocks noChangeArrowheads="1"/>
            </p:cNvSpPr>
            <p:nvPr/>
          </p:nvSpPr>
          <p:spPr bwMode="auto">
            <a:xfrm>
              <a:off x="3172354" y="-13230"/>
              <a:ext cx="96838" cy="968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12" name="Oval 31">
              <a:extLst>
                <a:ext uri="{FF2B5EF4-FFF2-40B4-BE49-F238E27FC236}">
                  <a16:creationId xmlns:a16="http://schemas.microsoft.com/office/drawing/2014/main" id="{6B7B61CD-EB1E-4EA0-B34C-2ABB25576243}"/>
                </a:ext>
              </a:extLst>
            </p:cNvPr>
            <p:cNvSpPr>
              <a:spLocks noChangeArrowheads="1"/>
            </p:cNvSpPr>
            <p:nvPr/>
          </p:nvSpPr>
          <p:spPr bwMode="auto">
            <a:xfrm>
              <a:off x="3786717" y="-98955"/>
              <a:ext cx="269875" cy="268288"/>
            </a:xfrm>
            <a:prstGeom prst="ellipse">
              <a:avLst/>
            </a:pr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13" name="Oval 32">
              <a:extLst>
                <a:ext uri="{FF2B5EF4-FFF2-40B4-BE49-F238E27FC236}">
                  <a16:creationId xmlns:a16="http://schemas.microsoft.com/office/drawing/2014/main" id="{14BAB959-4915-4218-B132-253AE40B5CF9}"/>
                </a:ext>
              </a:extLst>
            </p:cNvPr>
            <p:cNvSpPr>
              <a:spLocks noChangeArrowheads="1"/>
            </p:cNvSpPr>
            <p:nvPr/>
          </p:nvSpPr>
          <p:spPr bwMode="auto">
            <a:xfrm>
              <a:off x="3874029" y="-13230"/>
              <a:ext cx="96838" cy="968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14" name="Freeform 33">
              <a:extLst>
                <a:ext uri="{FF2B5EF4-FFF2-40B4-BE49-F238E27FC236}">
                  <a16:creationId xmlns:a16="http://schemas.microsoft.com/office/drawing/2014/main" id="{8A3309EC-B123-4D7A-B1E2-411345BD38B3}"/>
                </a:ext>
              </a:extLst>
            </p:cNvPr>
            <p:cNvSpPr>
              <a:spLocks/>
            </p:cNvSpPr>
            <p:nvPr/>
          </p:nvSpPr>
          <p:spPr bwMode="auto">
            <a:xfrm>
              <a:off x="2607204" y="948795"/>
              <a:ext cx="1912938" cy="1673225"/>
            </a:xfrm>
            <a:custGeom>
              <a:avLst/>
              <a:gdLst>
                <a:gd name="T0" fmla="*/ 32 w 355"/>
                <a:gd name="T1" fmla="*/ 26 h 313"/>
                <a:gd name="T2" fmla="*/ 179 w 355"/>
                <a:gd name="T3" fmla="*/ 1 h 313"/>
                <a:gd name="T4" fmla="*/ 355 w 355"/>
                <a:gd name="T5" fmla="*/ 41 h 313"/>
                <a:gd name="T6" fmla="*/ 179 w 355"/>
                <a:gd name="T7" fmla="*/ 308 h 313"/>
                <a:gd name="T8" fmla="*/ 0 w 355"/>
                <a:gd name="T9" fmla="*/ 38 h 313"/>
                <a:gd name="T10" fmla="*/ 32 w 355"/>
                <a:gd name="T11" fmla="*/ 26 h 313"/>
              </a:gdLst>
              <a:ahLst/>
              <a:cxnLst>
                <a:cxn ang="0">
                  <a:pos x="T0" y="T1"/>
                </a:cxn>
                <a:cxn ang="0">
                  <a:pos x="T2" y="T3"/>
                </a:cxn>
                <a:cxn ang="0">
                  <a:pos x="T4" y="T5"/>
                </a:cxn>
                <a:cxn ang="0">
                  <a:pos x="T6" y="T7"/>
                </a:cxn>
                <a:cxn ang="0">
                  <a:pos x="T8" y="T9"/>
                </a:cxn>
                <a:cxn ang="0">
                  <a:pos x="T10" y="T11"/>
                </a:cxn>
              </a:cxnLst>
              <a:rect l="0" t="0" r="r" b="b"/>
              <a:pathLst>
                <a:path w="355" h="313">
                  <a:moveTo>
                    <a:pt x="32" y="26"/>
                  </a:moveTo>
                  <a:cubicBezTo>
                    <a:pt x="32" y="26"/>
                    <a:pt x="78" y="0"/>
                    <a:pt x="179" y="1"/>
                  </a:cubicBezTo>
                  <a:cubicBezTo>
                    <a:pt x="281" y="2"/>
                    <a:pt x="355" y="41"/>
                    <a:pt x="355" y="41"/>
                  </a:cubicBezTo>
                  <a:cubicBezTo>
                    <a:pt x="355" y="41"/>
                    <a:pt x="324" y="302"/>
                    <a:pt x="179" y="308"/>
                  </a:cubicBezTo>
                  <a:cubicBezTo>
                    <a:pt x="35" y="313"/>
                    <a:pt x="0" y="38"/>
                    <a:pt x="0" y="38"/>
                  </a:cubicBezTo>
                  <a:lnTo>
                    <a:pt x="32" y="26"/>
                  </a:lnTo>
                  <a:close/>
                </a:path>
              </a:pathLst>
            </a:custGeom>
            <a:solidFill>
              <a:srgbClr val="D9D9D9"/>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15" name="Freeform 36">
              <a:extLst>
                <a:ext uri="{FF2B5EF4-FFF2-40B4-BE49-F238E27FC236}">
                  <a16:creationId xmlns:a16="http://schemas.microsoft.com/office/drawing/2014/main" id="{6062F9A2-591C-48CE-9F56-0D004EE20B95}"/>
                </a:ext>
              </a:extLst>
            </p:cNvPr>
            <p:cNvSpPr>
              <a:spLocks/>
            </p:cNvSpPr>
            <p:nvPr/>
          </p:nvSpPr>
          <p:spPr bwMode="auto">
            <a:xfrm>
              <a:off x="2719916" y="3568170"/>
              <a:ext cx="393700" cy="417513"/>
            </a:xfrm>
            <a:custGeom>
              <a:avLst/>
              <a:gdLst>
                <a:gd name="T0" fmla="*/ 0 w 73"/>
                <a:gd name="T1" fmla="*/ 11 h 78"/>
                <a:gd name="T2" fmla="*/ 12 w 73"/>
                <a:gd name="T3" fmla="*/ 4 h 78"/>
                <a:gd name="T4" fmla="*/ 29 w 73"/>
                <a:gd name="T5" fmla="*/ 12 h 78"/>
                <a:gd name="T6" fmla="*/ 48 w 73"/>
                <a:gd name="T7" fmla="*/ 30 h 78"/>
                <a:gd name="T8" fmla="*/ 70 w 73"/>
                <a:gd name="T9" fmla="*/ 67 h 78"/>
                <a:gd name="T10" fmla="*/ 63 w 73"/>
                <a:gd name="T11" fmla="*/ 78 h 78"/>
                <a:gd name="T12" fmla="*/ 13 w 73"/>
                <a:gd name="T13" fmla="*/ 78 h 78"/>
                <a:gd name="T14" fmla="*/ 0 w 73"/>
                <a:gd name="T15" fmla="*/ 65 h 78"/>
                <a:gd name="T16" fmla="*/ 0 w 73"/>
                <a:gd name="T17" fmla="*/ 11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8">
                  <a:moveTo>
                    <a:pt x="0" y="11"/>
                  </a:moveTo>
                  <a:cubicBezTo>
                    <a:pt x="0" y="4"/>
                    <a:pt x="6" y="0"/>
                    <a:pt x="12" y="4"/>
                  </a:cubicBezTo>
                  <a:cubicBezTo>
                    <a:pt x="29" y="12"/>
                    <a:pt x="29" y="12"/>
                    <a:pt x="29" y="12"/>
                  </a:cubicBezTo>
                  <a:cubicBezTo>
                    <a:pt x="36" y="16"/>
                    <a:pt x="44" y="23"/>
                    <a:pt x="48" y="30"/>
                  </a:cubicBezTo>
                  <a:cubicBezTo>
                    <a:pt x="70" y="67"/>
                    <a:pt x="70" y="67"/>
                    <a:pt x="70" y="67"/>
                  </a:cubicBezTo>
                  <a:cubicBezTo>
                    <a:pt x="73" y="73"/>
                    <a:pt x="70" y="78"/>
                    <a:pt x="63" y="78"/>
                  </a:cubicBezTo>
                  <a:cubicBezTo>
                    <a:pt x="13" y="78"/>
                    <a:pt x="13" y="78"/>
                    <a:pt x="13" y="78"/>
                  </a:cubicBezTo>
                  <a:cubicBezTo>
                    <a:pt x="6" y="78"/>
                    <a:pt x="0" y="73"/>
                    <a:pt x="0" y="65"/>
                  </a:cubicBezTo>
                  <a:lnTo>
                    <a:pt x="0" y="11"/>
                  </a:lnTo>
                  <a:close/>
                </a:path>
              </a:pathLst>
            </a:custGeom>
            <a:solidFill>
              <a:srgbClr val="7F7F7F"/>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16" name="Freeform 37">
              <a:extLst>
                <a:ext uri="{FF2B5EF4-FFF2-40B4-BE49-F238E27FC236}">
                  <a16:creationId xmlns:a16="http://schemas.microsoft.com/office/drawing/2014/main" id="{8F9E7460-E7A8-4160-8D9A-CC4725F64FE0}"/>
                </a:ext>
              </a:extLst>
            </p:cNvPr>
            <p:cNvSpPr>
              <a:spLocks/>
            </p:cNvSpPr>
            <p:nvPr/>
          </p:nvSpPr>
          <p:spPr bwMode="auto">
            <a:xfrm>
              <a:off x="3901017" y="3568170"/>
              <a:ext cx="392113" cy="417513"/>
            </a:xfrm>
            <a:custGeom>
              <a:avLst/>
              <a:gdLst>
                <a:gd name="T0" fmla="*/ 73 w 73"/>
                <a:gd name="T1" fmla="*/ 11 h 78"/>
                <a:gd name="T2" fmla="*/ 61 w 73"/>
                <a:gd name="T3" fmla="*/ 4 h 78"/>
                <a:gd name="T4" fmla="*/ 44 w 73"/>
                <a:gd name="T5" fmla="*/ 12 h 78"/>
                <a:gd name="T6" fmla="*/ 26 w 73"/>
                <a:gd name="T7" fmla="*/ 30 h 78"/>
                <a:gd name="T8" fmla="*/ 4 w 73"/>
                <a:gd name="T9" fmla="*/ 67 h 78"/>
                <a:gd name="T10" fmla="*/ 10 w 73"/>
                <a:gd name="T11" fmla="*/ 78 h 78"/>
                <a:gd name="T12" fmla="*/ 60 w 73"/>
                <a:gd name="T13" fmla="*/ 78 h 78"/>
                <a:gd name="T14" fmla="*/ 73 w 73"/>
                <a:gd name="T15" fmla="*/ 65 h 78"/>
                <a:gd name="T16" fmla="*/ 73 w 73"/>
                <a:gd name="T17" fmla="*/ 11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8">
                  <a:moveTo>
                    <a:pt x="73" y="11"/>
                  </a:moveTo>
                  <a:cubicBezTo>
                    <a:pt x="73" y="4"/>
                    <a:pt x="68" y="0"/>
                    <a:pt x="61" y="4"/>
                  </a:cubicBezTo>
                  <a:cubicBezTo>
                    <a:pt x="44" y="12"/>
                    <a:pt x="44" y="12"/>
                    <a:pt x="44" y="12"/>
                  </a:cubicBezTo>
                  <a:cubicBezTo>
                    <a:pt x="38" y="16"/>
                    <a:pt x="30" y="23"/>
                    <a:pt x="26" y="30"/>
                  </a:cubicBezTo>
                  <a:cubicBezTo>
                    <a:pt x="4" y="67"/>
                    <a:pt x="4" y="67"/>
                    <a:pt x="4" y="67"/>
                  </a:cubicBezTo>
                  <a:cubicBezTo>
                    <a:pt x="0" y="73"/>
                    <a:pt x="3" y="78"/>
                    <a:pt x="10" y="78"/>
                  </a:cubicBezTo>
                  <a:cubicBezTo>
                    <a:pt x="60" y="78"/>
                    <a:pt x="60" y="78"/>
                    <a:pt x="60" y="78"/>
                  </a:cubicBezTo>
                  <a:cubicBezTo>
                    <a:pt x="67" y="78"/>
                    <a:pt x="73" y="73"/>
                    <a:pt x="73" y="65"/>
                  </a:cubicBezTo>
                  <a:lnTo>
                    <a:pt x="73" y="11"/>
                  </a:lnTo>
                  <a:close/>
                </a:path>
              </a:pathLst>
            </a:custGeom>
            <a:solidFill>
              <a:srgbClr val="7F7F7F"/>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17" name="Freeform 38">
              <a:extLst>
                <a:ext uri="{FF2B5EF4-FFF2-40B4-BE49-F238E27FC236}">
                  <a16:creationId xmlns:a16="http://schemas.microsoft.com/office/drawing/2014/main" id="{8125646A-6A6D-41F9-B46F-DD94633AB0F8}"/>
                </a:ext>
              </a:extLst>
            </p:cNvPr>
            <p:cNvSpPr>
              <a:spLocks/>
            </p:cNvSpPr>
            <p:nvPr/>
          </p:nvSpPr>
          <p:spPr bwMode="auto">
            <a:xfrm>
              <a:off x="2681816" y="3098270"/>
              <a:ext cx="1676401" cy="449263"/>
            </a:xfrm>
            <a:custGeom>
              <a:avLst/>
              <a:gdLst>
                <a:gd name="T0" fmla="*/ 311 w 311"/>
                <a:gd name="T1" fmla="*/ 20 h 84"/>
                <a:gd name="T2" fmla="*/ 291 w 311"/>
                <a:gd name="T3" fmla="*/ 0 h 84"/>
                <a:gd name="T4" fmla="*/ 20 w 311"/>
                <a:gd name="T5" fmla="*/ 0 h 84"/>
                <a:gd name="T6" fmla="*/ 0 w 311"/>
                <a:gd name="T7" fmla="*/ 20 h 84"/>
                <a:gd name="T8" fmla="*/ 0 w 311"/>
                <a:gd name="T9" fmla="*/ 65 h 84"/>
                <a:gd name="T10" fmla="*/ 20 w 311"/>
                <a:gd name="T11" fmla="*/ 84 h 84"/>
                <a:gd name="T12" fmla="*/ 291 w 311"/>
                <a:gd name="T13" fmla="*/ 84 h 84"/>
                <a:gd name="T14" fmla="*/ 311 w 311"/>
                <a:gd name="T15" fmla="*/ 65 h 84"/>
                <a:gd name="T16" fmla="*/ 311 w 311"/>
                <a:gd name="T17" fmla="*/ 2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1" h="84">
                  <a:moveTo>
                    <a:pt x="311" y="20"/>
                  </a:moveTo>
                  <a:cubicBezTo>
                    <a:pt x="311" y="9"/>
                    <a:pt x="302" y="0"/>
                    <a:pt x="291" y="0"/>
                  </a:cubicBezTo>
                  <a:cubicBezTo>
                    <a:pt x="20" y="0"/>
                    <a:pt x="20" y="0"/>
                    <a:pt x="20" y="0"/>
                  </a:cubicBezTo>
                  <a:cubicBezTo>
                    <a:pt x="9" y="0"/>
                    <a:pt x="0" y="9"/>
                    <a:pt x="0" y="20"/>
                  </a:cubicBezTo>
                  <a:cubicBezTo>
                    <a:pt x="0" y="65"/>
                    <a:pt x="0" y="65"/>
                    <a:pt x="0" y="65"/>
                  </a:cubicBezTo>
                  <a:cubicBezTo>
                    <a:pt x="0" y="76"/>
                    <a:pt x="9" y="84"/>
                    <a:pt x="20" y="84"/>
                  </a:cubicBezTo>
                  <a:cubicBezTo>
                    <a:pt x="291" y="84"/>
                    <a:pt x="291" y="84"/>
                    <a:pt x="291" y="84"/>
                  </a:cubicBezTo>
                  <a:cubicBezTo>
                    <a:pt x="302" y="84"/>
                    <a:pt x="311" y="76"/>
                    <a:pt x="311" y="65"/>
                  </a:cubicBezTo>
                  <a:lnTo>
                    <a:pt x="311" y="20"/>
                  </a:lnTo>
                  <a:close/>
                </a:path>
              </a:pathLst>
            </a:custGeom>
            <a:solidFill>
              <a:srgbClr val="A6A6A6"/>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18" name="Freeform 39">
              <a:extLst>
                <a:ext uri="{FF2B5EF4-FFF2-40B4-BE49-F238E27FC236}">
                  <a16:creationId xmlns:a16="http://schemas.microsoft.com/office/drawing/2014/main" id="{0E08E173-10E3-4D97-81CF-C1962B2B2C71}"/>
                </a:ext>
              </a:extLst>
            </p:cNvPr>
            <p:cNvSpPr>
              <a:spLocks/>
            </p:cNvSpPr>
            <p:nvPr/>
          </p:nvSpPr>
          <p:spPr bwMode="auto">
            <a:xfrm>
              <a:off x="2681816" y="3231620"/>
              <a:ext cx="1676401" cy="273050"/>
            </a:xfrm>
            <a:custGeom>
              <a:avLst/>
              <a:gdLst>
                <a:gd name="T0" fmla="*/ 311 w 311"/>
                <a:gd name="T1" fmla="*/ 0 h 51"/>
                <a:gd name="T2" fmla="*/ 279 w 311"/>
                <a:gd name="T3" fmla="*/ 0 h 51"/>
                <a:gd name="T4" fmla="*/ 272 w 311"/>
                <a:gd name="T5" fmla="*/ 6 h 51"/>
                <a:gd name="T6" fmla="*/ 133 w 311"/>
                <a:gd name="T7" fmla="*/ 6 h 51"/>
                <a:gd name="T8" fmla="*/ 126 w 311"/>
                <a:gd name="T9" fmla="*/ 0 h 51"/>
                <a:gd name="T10" fmla="*/ 0 w 311"/>
                <a:gd name="T11" fmla="*/ 0 h 51"/>
                <a:gd name="T12" fmla="*/ 0 w 311"/>
                <a:gd name="T13" fmla="*/ 40 h 51"/>
                <a:gd name="T14" fmla="*/ 3 w 311"/>
                <a:gd name="T15" fmla="*/ 51 h 51"/>
                <a:gd name="T16" fmla="*/ 307 w 311"/>
                <a:gd name="T17" fmla="*/ 51 h 51"/>
                <a:gd name="T18" fmla="*/ 311 w 311"/>
                <a:gd name="T19" fmla="*/ 40 h 51"/>
                <a:gd name="T20" fmla="*/ 311 w 311"/>
                <a:gd name="T2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1" h="51">
                  <a:moveTo>
                    <a:pt x="311" y="0"/>
                  </a:moveTo>
                  <a:cubicBezTo>
                    <a:pt x="279" y="0"/>
                    <a:pt x="279" y="0"/>
                    <a:pt x="279" y="0"/>
                  </a:cubicBezTo>
                  <a:cubicBezTo>
                    <a:pt x="279" y="3"/>
                    <a:pt x="276" y="6"/>
                    <a:pt x="272" y="6"/>
                  </a:cubicBezTo>
                  <a:cubicBezTo>
                    <a:pt x="133" y="6"/>
                    <a:pt x="133" y="6"/>
                    <a:pt x="133" y="6"/>
                  </a:cubicBezTo>
                  <a:cubicBezTo>
                    <a:pt x="130" y="6"/>
                    <a:pt x="127" y="3"/>
                    <a:pt x="126" y="0"/>
                  </a:cubicBezTo>
                  <a:cubicBezTo>
                    <a:pt x="0" y="0"/>
                    <a:pt x="0" y="0"/>
                    <a:pt x="0" y="0"/>
                  </a:cubicBezTo>
                  <a:cubicBezTo>
                    <a:pt x="0" y="40"/>
                    <a:pt x="0" y="40"/>
                    <a:pt x="0" y="40"/>
                  </a:cubicBezTo>
                  <a:cubicBezTo>
                    <a:pt x="0" y="44"/>
                    <a:pt x="1" y="48"/>
                    <a:pt x="3" y="51"/>
                  </a:cubicBezTo>
                  <a:cubicBezTo>
                    <a:pt x="307" y="51"/>
                    <a:pt x="307" y="51"/>
                    <a:pt x="307" y="51"/>
                  </a:cubicBezTo>
                  <a:cubicBezTo>
                    <a:pt x="309" y="48"/>
                    <a:pt x="311" y="44"/>
                    <a:pt x="311" y="40"/>
                  </a:cubicBezTo>
                  <a:lnTo>
                    <a:pt x="311" y="0"/>
                  </a:lnTo>
                  <a:close/>
                </a:path>
              </a:pathLst>
            </a:custGeom>
            <a:solidFill>
              <a:srgbClr val="7F7F7F"/>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19" name="Freeform 40">
              <a:extLst>
                <a:ext uri="{FF2B5EF4-FFF2-40B4-BE49-F238E27FC236}">
                  <a16:creationId xmlns:a16="http://schemas.microsoft.com/office/drawing/2014/main" id="{C364DAE4-965F-4950-A701-10644F267918}"/>
                </a:ext>
              </a:extLst>
            </p:cNvPr>
            <p:cNvSpPr>
              <a:spLocks/>
            </p:cNvSpPr>
            <p:nvPr/>
          </p:nvSpPr>
          <p:spPr bwMode="auto">
            <a:xfrm>
              <a:off x="2823104" y="3547533"/>
              <a:ext cx="1373188" cy="433388"/>
            </a:xfrm>
            <a:custGeom>
              <a:avLst/>
              <a:gdLst>
                <a:gd name="T0" fmla="*/ 252 w 255"/>
                <a:gd name="T1" fmla="*/ 8 h 81"/>
                <a:gd name="T2" fmla="*/ 248 w 255"/>
                <a:gd name="T3" fmla="*/ 0 h 81"/>
                <a:gd name="T4" fmla="*/ 7 w 255"/>
                <a:gd name="T5" fmla="*/ 0 h 81"/>
                <a:gd name="T6" fmla="*/ 2 w 255"/>
                <a:gd name="T7" fmla="*/ 8 h 81"/>
                <a:gd name="T8" fmla="*/ 42 w 255"/>
                <a:gd name="T9" fmla="*/ 73 h 81"/>
                <a:gd name="T10" fmla="*/ 56 w 255"/>
                <a:gd name="T11" fmla="*/ 81 h 81"/>
                <a:gd name="T12" fmla="*/ 198 w 255"/>
                <a:gd name="T13" fmla="*/ 81 h 81"/>
                <a:gd name="T14" fmla="*/ 212 w 255"/>
                <a:gd name="T15" fmla="*/ 73 h 81"/>
                <a:gd name="T16" fmla="*/ 252 w 255"/>
                <a:gd name="T17" fmla="*/ 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5" h="81">
                  <a:moveTo>
                    <a:pt x="252" y="8"/>
                  </a:moveTo>
                  <a:cubicBezTo>
                    <a:pt x="255" y="4"/>
                    <a:pt x="253" y="0"/>
                    <a:pt x="248" y="0"/>
                  </a:cubicBezTo>
                  <a:cubicBezTo>
                    <a:pt x="7" y="0"/>
                    <a:pt x="7" y="0"/>
                    <a:pt x="7" y="0"/>
                  </a:cubicBezTo>
                  <a:cubicBezTo>
                    <a:pt x="2" y="0"/>
                    <a:pt x="0" y="4"/>
                    <a:pt x="2" y="8"/>
                  </a:cubicBezTo>
                  <a:cubicBezTo>
                    <a:pt x="42" y="73"/>
                    <a:pt x="42" y="73"/>
                    <a:pt x="42" y="73"/>
                  </a:cubicBezTo>
                  <a:cubicBezTo>
                    <a:pt x="45" y="77"/>
                    <a:pt x="51" y="81"/>
                    <a:pt x="56" y="81"/>
                  </a:cubicBezTo>
                  <a:cubicBezTo>
                    <a:pt x="198" y="81"/>
                    <a:pt x="198" y="81"/>
                    <a:pt x="198" y="81"/>
                  </a:cubicBezTo>
                  <a:cubicBezTo>
                    <a:pt x="203" y="81"/>
                    <a:pt x="210" y="77"/>
                    <a:pt x="212" y="73"/>
                  </a:cubicBezTo>
                  <a:lnTo>
                    <a:pt x="252" y="8"/>
                  </a:lnTo>
                  <a:close/>
                </a:path>
              </a:pathLst>
            </a:custGeom>
            <a:solidFill>
              <a:srgbClr val="A6A6A6"/>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20" name="Oval 49">
              <a:extLst>
                <a:ext uri="{FF2B5EF4-FFF2-40B4-BE49-F238E27FC236}">
                  <a16:creationId xmlns:a16="http://schemas.microsoft.com/office/drawing/2014/main" id="{2F284566-176C-4366-B58A-B6327F60B492}"/>
                </a:ext>
              </a:extLst>
            </p:cNvPr>
            <p:cNvSpPr>
              <a:spLocks noChangeArrowheads="1"/>
            </p:cNvSpPr>
            <p:nvPr/>
          </p:nvSpPr>
          <p:spPr bwMode="auto">
            <a:xfrm>
              <a:off x="3496204" y="3461808"/>
              <a:ext cx="42863" cy="38100"/>
            </a:xfrm>
            <a:prstGeom prst="ellipse">
              <a:avLst/>
            </a:prstGeom>
            <a:solidFill>
              <a:srgbClr val="EBDE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21" name="Oval 50">
              <a:extLst>
                <a:ext uri="{FF2B5EF4-FFF2-40B4-BE49-F238E27FC236}">
                  <a16:creationId xmlns:a16="http://schemas.microsoft.com/office/drawing/2014/main" id="{EF6B7DA9-15FF-47CC-BE71-EF16A475C59C}"/>
                </a:ext>
              </a:extLst>
            </p:cNvPr>
            <p:cNvSpPr>
              <a:spLocks noChangeArrowheads="1"/>
            </p:cNvSpPr>
            <p:nvPr/>
          </p:nvSpPr>
          <p:spPr bwMode="auto">
            <a:xfrm>
              <a:off x="3507317" y="3468158"/>
              <a:ext cx="20638" cy="25400"/>
            </a:xfrm>
            <a:prstGeom prst="ellipse">
              <a:avLst/>
            </a:prstGeom>
            <a:solidFill>
              <a:srgbClr val="775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22" name="Oval 51">
              <a:extLst>
                <a:ext uri="{FF2B5EF4-FFF2-40B4-BE49-F238E27FC236}">
                  <a16:creationId xmlns:a16="http://schemas.microsoft.com/office/drawing/2014/main" id="{6356FF1F-8389-4801-ABB2-53E57EA29DAC}"/>
                </a:ext>
              </a:extLst>
            </p:cNvPr>
            <p:cNvSpPr>
              <a:spLocks noChangeArrowheads="1"/>
            </p:cNvSpPr>
            <p:nvPr/>
          </p:nvSpPr>
          <p:spPr bwMode="auto">
            <a:xfrm>
              <a:off x="3512079" y="3477683"/>
              <a:ext cx="11113" cy="6350"/>
            </a:xfrm>
            <a:prstGeom prst="ellipse">
              <a:avLst/>
            </a:prstGeom>
            <a:solidFill>
              <a:srgbClr val="543C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23" name="Oval 52">
              <a:extLst>
                <a:ext uri="{FF2B5EF4-FFF2-40B4-BE49-F238E27FC236}">
                  <a16:creationId xmlns:a16="http://schemas.microsoft.com/office/drawing/2014/main" id="{0D4199D7-8927-451F-A2D2-8C0B4E20E949}"/>
                </a:ext>
              </a:extLst>
            </p:cNvPr>
            <p:cNvSpPr>
              <a:spLocks noChangeArrowheads="1"/>
            </p:cNvSpPr>
            <p:nvPr/>
          </p:nvSpPr>
          <p:spPr bwMode="auto">
            <a:xfrm>
              <a:off x="3485092" y="3434820"/>
              <a:ext cx="69850" cy="69850"/>
            </a:xfrm>
            <a:prstGeom prst="ellipse">
              <a:avLst/>
            </a:prstGeom>
            <a:solidFill>
              <a:srgbClr val="7754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24" name="Oval 53">
              <a:extLst>
                <a:ext uri="{FF2B5EF4-FFF2-40B4-BE49-F238E27FC236}">
                  <a16:creationId xmlns:a16="http://schemas.microsoft.com/office/drawing/2014/main" id="{2B99A9D2-2B20-4F11-92AE-4644A900279C}"/>
                </a:ext>
              </a:extLst>
            </p:cNvPr>
            <p:cNvSpPr>
              <a:spLocks noChangeArrowheads="1"/>
            </p:cNvSpPr>
            <p:nvPr/>
          </p:nvSpPr>
          <p:spPr bwMode="auto">
            <a:xfrm>
              <a:off x="3491442" y="3445933"/>
              <a:ext cx="53975" cy="53975"/>
            </a:xfrm>
            <a:prstGeom prst="ellipse">
              <a:avLst/>
            </a:prstGeom>
            <a:solidFill>
              <a:srgbClr val="EBDE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25" name="Oval 55">
              <a:extLst>
                <a:ext uri="{FF2B5EF4-FFF2-40B4-BE49-F238E27FC236}">
                  <a16:creationId xmlns:a16="http://schemas.microsoft.com/office/drawing/2014/main" id="{EADFD2C2-D0E9-47BB-A4F4-CEFA6B1EC84A}"/>
                </a:ext>
              </a:extLst>
            </p:cNvPr>
            <p:cNvSpPr>
              <a:spLocks noChangeArrowheads="1"/>
            </p:cNvSpPr>
            <p:nvPr/>
          </p:nvSpPr>
          <p:spPr bwMode="auto">
            <a:xfrm>
              <a:off x="3334279" y="3195108"/>
              <a:ext cx="366713" cy="368300"/>
            </a:xfrm>
            <a:prstGeom prst="ellipse">
              <a:avLst/>
            </a:prstGeom>
            <a:solidFill>
              <a:schemeClr val="accent6">
                <a:lumMod val="7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26" name="Oval 56">
              <a:extLst>
                <a:ext uri="{FF2B5EF4-FFF2-40B4-BE49-F238E27FC236}">
                  <a16:creationId xmlns:a16="http://schemas.microsoft.com/office/drawing/2014/main" id="{D7ED17B6-42DE-489A-B2A8-516F164DE8FE}"/>
                </a:ext>
              </a:extLst>
            </p:cNvPr>
            <p:cNvSpPr>
              <a:spLocks noChangeArrowheads="1"/>
            </p:cNvSpPr>
            <p:nvPr/>
          </p:nvSpPr>
          <p:spPr bwMode="auto">
            <a:xfrm>
              <a:off x="3350154" y="3210983"/>
              <a:ext cx="334963" cy="331788"/>
            </a:xfrm>
            <a:prstGeom prst="ellipse">
              <a:avLst/>
            </a:prstGeom>
            <a:solidFill>
              <a:schemeClr val="tx1">
                <a:lumMod val="7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27" name="Oval 57">
              <a:extLst>
                <a:ext uri="{FF2B5EF4-FFF2-40B4-BE49-F238E27FC236}">
                  <a16:creationId xmlns:a16="http://schemas.microsoft.com/office/drawing/2014/main" id="{E7960301-7531-4866-BFB7-53EBF64A5167}"/>
                </a:ext>
              </a:extLst>
            </p:cNvPr>
            <p:cNvSpPr>
              <a:spLocks noChangeArrowheads="1"/>
            </p:cNvSpPr>
            <p:nvPr/>
          </p:nvSpPr>
          <p:spPr bwMode="auto">
            <a:xfrm>
              <a:off x="3420004" y="3280833"/>
              <a:ext cx="200025" cy="196850"/>
            </a:xfrm>
            <a:prstGeom prst="ellipse">
              <a:avLst/>
            </a:prstGeom>
            <a:solidFill>
              <a:schemeClr val="tx1">
                <a:lumMod val="9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nvGrpSpPr>
            <p:cNvPr id="228" name="Group 227">
              <a:extLst>
                <a:ext uri="{FF2B5EF4-FFF2-40B4-BE49-F238E27FC236}">
                  <a16:creationId xmlns:a16="http://schemas.microsoft.com/office/drawing/2014/main" id="{FAF03BA8-DE3E-48C0-9FEB-F71D5E3FFC02}"/>
                </a:ext>
              </a:extLst>
            </p:cNvPr>
            <p:cNvGrpSpPr/>
            <p:nvPr/>
          </p:nvGrpSpPr>
          <p:grpSpPr>
            <a:xfrm>
              <a:off x="1722966" y="1077383"/>
              <a:ext cx="1084263" cy="3084513"/>
              <a:chOff x="1722966" y="1077383"/>
              <a:chExt cx="1084263" cy="3084513"/>
            </a:xfrm>
          </p:grpSpPr>
          <p:sp>
            <p:nvSpPr>
              <p:cNvPr id="285" name="Freeform 8">
                <a:extLst>
                  <a:ext uri="{FF2B5EF4-FFF2-40B4-BE49-F238E27FC236}">
                    <a16:creationId xmlns:a16="http://schemas.microsoft.com/office/drawing/2014/main" id="{F64662DA-C25A-42FF-ACF1-94EF556191E4}"/>
                  </a:ext>
                </a:extLst>
              </p:cNvPr>
              <p:cNvSpPr>
                <a:spLocks/>
              </p:cNvSpPr>
              <p:nvPr/>
            </p:nvSpPr>
            <p:spPr bwMode="auto">
              <a:xfrm>
                <a:off x="2105554" y="3617383"/>
                <a:ext cx="204788" cy="539750"/>
              </a:xfrm>
              <a:custGeom>
                <a:avLst/>
                <a:gdLst>
                  <a:gd name="T0" fmla="*/ 24 w 38"/>
                  <a:gd name="T1" fmla="*/ 101 h 101"/>
                  <a:gd name="T2" fmla="*/ 13 w 38"/>
                  <a:gd name="T3" fmla="*/ 94 h 101"/>
                  <a:gd name="T4" fmla="*/ 13 w 38"/>
                  <a:gd name="T5" fmla="*/ 10 h 101"/>
                  <a:gd name="T6" fmla="*/ 28 w 38"/>
                  <a:gd name="T7" fmla="*/ 1 h 101"/>
                  <a:gd name="T8" fmla="*/ 37 w 38"/>
                  <a:gd name="T9" fmla="*/ 16 h 101"/>
                  <a:gd name="T10" fmla="*/ 35 w 38"/>
                  <a:gd name="T11" fmla="*/ 84 h 101"/>
                  <a:gd name="T12" fmla="*/ 29 w 38"/>
                  <a:gd name="T13" fmla="*/ 100 h 101"/>
                  <a:gd name="T14" fmla="*/ 24 w 38"/>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01">
                    <a:moveTo>
                      <a:pt x="24" y="101"/>
                    </a:moveTo>
                    <a:cubicBezTo>
                      <a:pt x="20" y="101"/>
                      <a:pt x="15" y="98"/>
                      <a:pt x="13" y="94"/>
                    </a:cubicBezTo>
                    <a:cubicBezTo>
                      <a:pt x="0" y="65"/>
                      <a:pt x="12" y="15"/>
                      <a:pt x="13" y="10"/>
                    </a:cubicBezTo>
                    <a:cubicBezTo>
                      <a:pt x="15" y="3"/>
                      <a:pt x="22" y="0"/>
                      <a:pt x="28" y="1"/>
                    </a:cubicBezTo>
                    <a:cubicBezTo>
                      <a:pt x="34" y="3"/>
                      <a:pt x="38" y="9"/>
                      <a:pt x="37" y="16"/>
                    </a:cubicBezTo>
                    <a:cubicBezTo>
                      <a:pt x="34" y="29"/>
                      <a:pt x="27" y="66"/>
                      <a:pt x="35" y="84"/>
                    </a:cubicBezTo>
                    <a:cubicBezTo>
                      <a:pt x="38" y="90"/>
                      <a:pt x="35" y="97"/>
                      <a:pt x="29" y="100"/>
                    </a:cubicBezTo>
                    <a:cubicBezTo>
                      <a:pt x="28" y="100"/>
                      <a:pt x="26" y="101"/>
                      <a:pt x="24" y="101"/>
                    </a:cubicBezTo>
                    <a:close/>
                  </a:path>
                </a:pathLst>
              </a:custGeom>
              <a:solidFill>
                <a:schemeClr val="tx1">
                  <a:lumMod val="6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86" name="Freeform 9">
                <a:extLst>
                  <a:ext uri="{FF2B5EF4-FFF2-40B4-BE49-F238E27FC236}">
                    <a16:creationId xmlns:a16="http://schemas.microsoft.com/office/drawing/2014/main" id="{401A6866-C7E3-4C1C-8550-B9F6CF9B6CB2}"/>
                  </a:ext>
                </a:extLst>
              </p:cNvPr>
              <p:cNvSpPr>
                <a:spLocks/>
              </p:cNvSpPr>
              <p:nvPr/>
            </p:nvSpPr>
            <p:spPr bwMode="auto">
              <a:xfrm>
                <a:off x="1916641" y="3606270"/>
                <a:ext cx="222250" cy="555625"/>
              </a:xfrm>
              <a:custGeom>
                <a:avLst/>
                <a:gdLst>
                  <a:gd name="T0" fmla="*/ 24 w 41"/>
                  <a:gd name="T1" fmla="*/ 103 h 104"/>
                  <a:gd name="T2" fmla="*/ 13 w 41"/>
                  <a:gd name="T3" fmla="*/ 96 h 104"/>
                  <a:gd name="T4" fmla="*/ 16 w 41"/>
                  <a:gd name="T5" fmla="*/ 10 h 104"/>
                  <a:gd name="T6" fmla="*/ 31 w 41"/>
                  <a:gd name="T7" fmla="*/ 1 h 104"/>
                  <a:gd name="T8" fmla="*/ 39 w 41"/>
                  <a:gd name="T9" fmla="*/ 16 h 104"/>
                  <a:gd name="T10" fmla="*/ 35 w 41"/>
                  <a:gd name="T11" fmla="*/ 86 h 104"/>
                  <a:gd name="T12" fmla="*/ 29 w 41"/>
                  <a:gd name="T13" fmla="*/ 102 h 104"/>
                  <a:gd name="T14" fmla="*/ 24 w 41"/>
                  <a:gd name="T15" fmla="*/ 103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104">
                    <a:moveTo>
                      <a:pt x="24" y="103"/>
                    </a:moveTo>
                    <a:cubicBezTo>
                      <a:pt x="19" y="104"/>
                      <a:pt x="15" y="101"/>
                      <a:pt x="13" y="96"/>
                    </a:cubicBezTo>
                    <a:cubicBezTo>
                      <a:pt x="0" y="67"/>
                      <a:pt x="14" y="15"/>
                      <a:pt x="16" y="10"/>
                    </a:cubicBezTo>
                    <a:cubicBezTo>
                      <a:pt x="18" y="3"/>
                      <a:pt x="24" y="0"/>
                      <a:pt x="31" y="1"/>
                    </a:cubicBezTo>
                    <a:cubicBezTo>
                      <a:pt x="37" y="3"/>
                      <a:pt x="41" y="10"/>
                      <a:pt x="39" y="16"/>
                    </a:cubicBezTo>
                    <a:cubicBezTo>
                      <a:pt x="34" y="35"/>
                      <a:pt x="28" y="71"/>
                      <a:pt x="35" y="86"/>
                    </a:cubicBezTo>
                    <a:cubicBezTo>
                      <a:pt x="38" y="93"/>
                      <a:pt x="35" y="100"/>
                      <a:pt x="29" y="102"/>
                    </a:cubicBezTo>
                    <a:cubicBezTo>
                      <a:pt x="27" y="103"/>
                      <a:pt x="26" y="103"/>
                      <a:pt x="24" y="103"/>
                    </a:cubicBezTo>
                    <a:close/>
                  </a:path>
                </a:pathLst>
              </a:custGeom>
              <a:solidFill>
                <a:schemeClr val="tx1">
                  <a:lumMod val="6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87" name="Freeform 10">
                <a:extLst>
                  <a:ext uri="{FF2B5EF4-FFF2-40B4-BE49-F238E27FC236}">
                    <a16:creationId xmlns:a16="http://schemas.microsoft.com/office/drawing/2014/main" id="{4A459286-86E3-4BE7-9E35-117FFA53C1FB}"/>
                  </a:ext>
                </a:extLst>
              </p:cNvPr>
              <p:cNvSpPr>
                <a:spLocks/>
              </p:cNvSpPr>
              <p:nvPr/>
            </p:nvSpPr>
            <p:spPr bwMode="auto">
              <a:xfrm>
                <a:off x="1722966" y="3633258"/>
                <a:ext cx="227013" cy="528638"/>
              </a:xfrm>
              <a:custGeom>
                <a:avLst/>
                <a:gdLst>
                  <a:gd name="T0" fmla="*/ 25 w 42"/>
                  <a:gd name="T1" fmla="*/ 99 h 99"/>
                  <a:gd name="T2" fmla="*/ 14 w 42"/>
                  <a:gd name="T3" fmla="*/ 92 h 99"/>
                  <a:gd name="T4" fmla="*/ 17 w 42"/>
                  <a:gd name="T5" fmla="*/ 10 h 99"/>
                  <a:gd name="T6" fmla="*/ 32 w 42"/>
                  <a:gd name="T7" fmla="*/ 2 h 99"/>
                  <a:gd name="T8" fmla="*/ 40 w 42"/>
                  <a:gd name="T9" fmla="*/ 18 h 99"/>
                  <a:gd name="T10" fmla="*/ 35 w 42"/>
                  <a:gd name="T11" fmla="*/ 82 h 99"/>
                  <a:gd name="T12" fmla="*/ 29 w 42"/>
                  <a:gd name="T13" fmla="*/ 98 h 99"/>
                  <a:gd name="T14" fmla="*/ 25 w 42"/>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99">
                    <a:moveTo>
                      <a:pt x="25" y="99"/>
                    </a:moveTo>
                    <a:cubicBezTo>
                      <a:pt x="20" y="99"/>
                      <a:pt x="16" y="97"/>
                      <a:pt x="14" y="92"/>
                    </a:cubicBezTo>
                    <a:cubicBezTo>
                      <a:pt x="0" y="63"/>
                      <a:pt x="15" y="16"/>
                      <a:pt x="17" y="10"/>
                    </a:cubicBezTo>
                    <a:cubicBezTo>
                      <a:pt x="19" y="4"/>
                      <a:pt x="26" y="0"/>
                      <a:pt x="32" y="2"/>
                    </a:cubicBezTo>
                    <a:cubicBezTo>
                      <a:pt x="38" y="4"/>
                      <a:pt x="42" y="11"/>
                      <a:pt x="40" y="18"/>
                    </a:cubicBezTo>
                    <a:cubicBezTo>
                      <a:pt x="36" y="30"/>
                      <a:pt x="28" y="65"/>
                      <a:pt x="35" y="82"/>
                    </a:cubicBezTo>
                    <a:cubicBezTo>
                      <a:pt x="38" y="88"/>
                      <a:pt x="35" y="95"/>
                      <a:pt x="29" y="98"/>
                    </a:cubicBezTo>
                    <a:cubicBezTo>
                      <a:pt x="28" y="99"/>
                      <a:pt x="26" y="99"/>
                      <a:pt x="25" y="99"/>
                    </a:cubicBezTo>
                    <a:close/>
                  </a:path>
                </a:pathLst>
              </a:custGeom>
              <a:solidFill>
                <a:schemeClr val="tx1">
                  <a:lumMod val="6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nvGrpSpPr>
              <p:cNvPr id="288" name="Group 287">
                <a:extLst>
                  <a:ext uri="{FF2B5EF4-FFF2-40B4-BE49-F238E27FC236}">
                    <a16:creationId xmlns:a16="http://schemas.microsoft.com/office/drawing/2014/main" id="{3D61A070-4D21-4ACD-883E-B0F8771DAFEE}"/>
                  </a:ext>
                </a:extLst>
              </p:cNvPr>
              <p:cNvGrpSpPr/>
              <p:nvPr/>
            </p:nvGrpSpPr>
            <p:grpSpPr>
              <a:xfrm>
                <a:off x="1749954" y="1077383"/>
                <a:ext cx="1057275" cy="2817813"/>
                <a:chOff x="1749954" y="1077383"/>
                <a:chExt cx="1057275" cy="2817813"/>
              </a:xfrm>
            </p:grpSpPr>
            <p:sp>
              <p:nvSpPr>
                <p:cNvPr id="289" name="Freeform 16">
                  <a:extLst>
                    <a:ext uri="{FF2B5EF4-FFF2-40B4-BE49-F238E27FC236}">
                      <a16:creationId xmlns:a16="http://schemas.microsoft.com/office/drawing/2014/main" id="{1E22D9C9-8CCB-49A9-A974-41779E0EE162}"/>
                    </a:ext>
                  </a:extLst>
                </p:cNvPr>
                <p:cNvSpPr>
                  <a:spLocks/>
                </p:cNvSpPr>
                <p:nvPr/>
              </p:nvSpPr>
              <p:spPr bwMode="auto">
                <a:xfrm>
                  <a:off x="1776941" y="2206095"/>
                  <a:ext cx="388938" cy="433388"/>
                </a:xfrm>
                <a:custGeom>
                  <a:avLst/>
                  <a:gdLst>
                    <a:gd name="T0" fmla="*/ 72 w 72"/>
                    <a:gd name="T1" fmla="*/ 73 h 81"/>
                    <a:gd name="T2" fmla="*/ 49 w 72"/>
                    <a:gd name="T3" fmla="*/ 77 h 81"/>
                    <a:gd name="T4" fmla="*/ 5 w 72"/>
                    <a:gd name="T5" fmla="*/ 47 h 81"/>
                    <a:gd name="T6" fmla="*/ 3 w 72"/>
                    <a:gd name="T7" fmla="*/ 33 h 81"/>
                    <a:gd name="T8" fmla="*/ 25 w 72"/>
                    <a:gd name="T9" fmla="*/ 0 h 81"/>
                    <a:gd name="T10" fmla="*/ 27 w 72"/>
                    <a:gd name="T11" fmla="*/ 12 h 81"/>
                    <a:gd name="T12" fmla="*/ 14 w 72"/>
                    <a:gd name="T13" fmla="*/ 31 h 81"/>
                    <a:gd name="T14" fmla="*/ 17 w 72"/>
                    <a:gd name="T15" fmla="*/ 45 h 81"/>
                    <a:gd name="T16" fmla="*/ 47 w 72"/>
                    <a:gd name="T17" fmla="*/ 65 h 81"/>
                    <a:gd name="T18" fmla="*/ 70 w 72"/>
                    <a:gd name="T19" fmla="*/ 61 h 81"/>
                    <a:gd name="T20" fmla="*/ 72 w 72"/>
                    <a:gd name="T21" fmla="*/ 7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 h="81">
                      <a:moveTo>
                        <a:pt x="72" y="73"/>
                      </a:moveTo>
                      <a:cubicBezTo>
                        <a:pt x="49" y="77"/>
                        <a:pt x="49" y="77"/>
                        <a:pt x="49" y="77"/>
                      </a:cubicBezTo>
                      <a:cubicBezTo>
                        <a:pt x="29" y="81"/>
                        <a:pt x="9" y="68"/>
                        <a:pt x="5" y="47"/>
                      </a:cubicBezTo>
                      <a:cubicBezTo>
                        <a:pt x="3" y="33"/>
                        <a:pt x="3" y="33"/>
                        <a:pt x="3" y="33"/>
                      </a:cubicBezTo>
                      <a:cubicBezTo>
                        <a:pt x="0" y="18"/>
                        <a:pt x="10" y="3"/>
                        <a:pt x="25" y="0"/>
                      </a:cubicBezTo>
                      <a:cubicBezTo>
                        <a:pt x="27" y="12"/>
                        <a:pt x="27" y="12"/>
                        <a:pt x="27" y="12"/>
                      </a:cubicBezTo>
                      <a:cubicBezTo>
                        <a:pt x="18" y="13"/>
                        <a:pt x="12" y="22"/>
                        <a:pt x="14" y="31"/>
                      </a:cubicBezTo>
                      <a:cubicBezTo>
                        <a:pt x="17" y="45"/>
                        <a:pt x="17" y="45"/>
                        <a:pt x="17" y="45"/>
                      </a:cubicBezTo>
                      <a:cubicBezTo>
                        <a:pt x="20" y="59"/>
                        <a:pt x="33" y="68"/>
                        <a:pt x="47" y="65"/>
                      </a:cubicBezTo>
                      <a:cubicBezTo>
                        <a:pt x="70" y="61"/>
                        <a:pt x="70" y="61"/>
                        <a:pt x="70" y="61"/>
                      </a:cubicBezTo>
                      <a:lnTo>
                        <a:pt x="72" y="73"/>
                      </a:lnTo>
                      <a:close/>
                    </a:path>
                  </a:pathLst>
                </a:custGeom>
                <a:solidFill>
                  <a:schemeClr val="bg1">
                    <a:lumMod val="50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90" name="Freeform 5">
                  <a:extLst>
                    <a:ext uri="{FF2B5EF4-FFF2-40B4-BE49-F238E27FC236}">
                      <a16:creationId xmlns:a16="http://schemas.microsoft.com/office/drawing/2014/main" id="{CA503AF9-9884-4DE4-B3A3-775846AD2D40}"/>
                    </a:ext>
                  </a:extLst>
                </p:cNvPr>
                <p:cNvSpPr>
                  <a:spLocks/>
                </p:cNvSpPr>
                <p:nvPr/>
              </p:nvSpPr>
              <p:spPr bwMode="auto">
                <a:xfrm>
                  <a:off x="2256366" y="3499908"/>
                  <a:ext cx="339725" cy="395288"/>
                </a:xfrm>
                <a:custGeom>
                  <a:avLst/>
                  <a:gdLst>
                    <a:gd name="T0" fmla="*/ 50 w 63"/>
                    <a:gd name="T1" fmla="*/ 74 h 74"/>
                    <a:gd name="T2" fmla="*/ 49 w 63"/>
                    <a:gd name="T3" fmla="*/ 74 h 74"/>
                    <a:gd name="T4" fmla="*/ 37 w 63"/>
                    <a:gd name="T5" fmla="*/ 62 h 74"/>
                    <a:gd name="T6" fmla="*/ 11 w 63"/>
                    <a:gd name="T7" fmla="*/ 25 h 74"/>
                    <a:gd name="T8" fmla="*/ 1 w 63"/>
                    <a:gd name="T9" fmla="*/ 11 h 74"/>
                    <a:gd name="T10" fmla="*/ 14 w 63"/>
                    <a:gd name="T11" fmla="*/ 1 h 74"/>
                    <a:gd name="T12" fmla="*/ 61 w 63"/>
                    <a:gd name="T13" fmla="*/ 63 h 74"/>
                    <a:gd name="T14" fmla="*/ 50 w 63"/>
                    <a:gd name="T15" fmla="*/ 74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74">
                      <a:moveTo>
                        <a:pt x="50" y="74"/>
                      </a:moveTo>
                      <a:cubicBezTo>
                        <a:pt x="50" y="74"/>
                        <a:pt x="49" y="74"/>
                        <a:pt x="49" y="74"/>
                      </a:cubicBezTo>
                      <a:cubicBezTo>
                        <a:pt x="43" y="74"/>
                        <a:pt x="37" y="69"/>
                        <a:pt x="37" y="62"/>
                      </a:cubicBezTo>
                      <a:cubicBezTo>
                        <a:pt x="38" y="30"/>
                        <a:pt x="12" y="25"/>
                        <a:pt x="11" y="25"/>
                      </a:cubicBezTo>
                      <a:cubicBezTo>
                        <a:pt x="4" y="24"/>
                        <a:pt x="0" y="18"/>
                        <a:pt x="1" y="11"/>
                      </a:cubicBezTo>
                      <a:cubicBezTo>
                        <a:pt x="2" y="5"/>
                        <a:pt x="8" y="0"/>
                        <a:pt x="14" y="1"/>
                      </a:cubicBezTo>
                      <a:cubicBezTo>
                        <a:pt x="31" y="4"/>
                        <a:pt x="63" y="20"/>
                        <a:pt x="61" y="63"/>
                      </a:cubicBezTo>
                      <a:cubicBezTo>
                        <a:pt x="61" y="69"/>
                        <a:pt x="56" y="74"/>
                        <a:pt x="50" y="74"/>
                      </a:cubicBezTo>
                      <a:close/>
                    </a:path>
                  </a:pathLst>
                </a:custGeom>
                <a:solidFill>
                  <a:schemeClr val="tx1">
                    <a:lumMod val="6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91" name="Freeform 6">
                  <a:extLst>
                    <a:ext uri="{FF2B5EF4-FFF2-40B4-BE49-F238E27FC236}">
                      <a16:creationId xmlns:a16="http://schemas.microsoft.com/office/drawing/2014/main" id="{D57A77A0-98AC-4CCC-85B1-BFA386505CC0}"/>
                    </a:ext>
                  </a:extLst>
                </p:cNvPr>
                <p:cNvSpPr>
                  <a:spLocks/>
                </p:cNvSpPr>
                <p:nvPr/>
              </p:nvSpPr>
              <p:spPr bwMode="auto">
                <a:xfrm>
                  <a:off x="1922991" y="2194983"/>
                  <a:ext cx="306388" cy="1144588"/>
                </a:xfrm>
                <a:custGeom>
                  <a:avLst/>
                  <a:gdLst>
                    <a:gd name="T0" fmla="*/ 0 w 57"/>
                    <a:gd name="T1" fmla="*/ 23 h 214"/>
                    <a:gd name="T2" fmla="*/ 28 w 57"/>
                    <a:gd name="T3" fmla="*/ 214 h 214"/>
                    <a:gd name="T4" fmla="*/ 57 w 57"/>
                    <a:gd name="T5" fmla="*/ 206 h 214"/>
                    <a:gd name="T6" fmla="*/ 53 w 57"/>
                    <a:gd name="T7" fmla="*/ 6 h 214"/>
                    <a:gd name="T8" fmla="*/ 40 w 57"/>
                    <a:gd name="T9" fmla="*/ 0 h 214"/>
                    <a:gd name="T10" fmla="*/ 0 w 57"/>
                    <a:gd name="T11" fmla="*/ 23 h 214"/>
                  </a:gdLst>
                  <a:ahLst/>
                  <a:cxnLst>
                    <a:cxn ang="0">
                      <a:pos x="T0" y="T1"/>
                    </a:cxn>
                    <a:cxn ang="0">
                      <a:pos x="T2" y="T3"/>
                    </a:cxn>
                    <a:cxn ang="0">
                      <a:pos x="T4" y="T5"/>
                    </a:cxn>
                    <a:cxn ang="0">
                      <a:pos x="T6" y="T7"/>
                    </a:cxn>
                    <a:cxn ang="0">
                      <a:pos x="T8" y="T9"/>
                    </a:cxn>
                    <a:cxn ang="0">
                      <a:pos x="T10" y="T11"/>
                    </a:cxn>
                  </a:cxnLst>
                  <a:rect l="0" t="0" r="r" b="b"/>
                  <a:pathLst>
                    <a:path w="57" h="214">
                      <a:moveTo>
                        <a:pt x="0" y="23"/>
                      </a:moveTo>
                      <a:cubicBezTo>
                        <a:pt x="0" y="23"/>
                        <a:pt x="3" y="166"/>
                        <a:pt x="28" y="214"/>
                      </a:cubicBezTo>
                      <a:cubicBezTo>
                        <a:pt x="57" y="206"/>
                        <a:pt x="57" y="206"/>
                        <a:pt x="57" y="206"/>
                      </a:cubicBezTo>
                      <a:cubicBezTo>
                        <a:pt x="53" y="6"/>
                        <a:pt x="53" y="6"/>
                        <a:pt x="53" y="6"/>
                      </a:cubicBezTo>
                      <a:cubicBezTo>
                        <a:pt x="40" y="0"/>
                        <a:pt x="40" y="0"/>
                        <a:pt x="40" y="0"/>
                      </a:cubicBezTo>
                      <a:lnTo>
                        <a:pt x="0" y="23"/>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92" name="Freeform 7">
                  <a:extLst>
                    <a:ext uri="{FF2B5EF4-FFF2-40B4-BE49-F238E27FC236}">
                      <a16:creationId xmlns:a16="http://schemas.microsoft.com/office/drawing/2014/main" id="{CC3CC57F-7F46-4014-800D-0E45E9586ACE}"/>
                    </a:ext>
                  </a:extLst>
                </p:cNvPr>
                <p:cNvSpPr>
                  <a:spLocks/>
                </p:cNvSpPr>
                <p:nvPr/>
              </p:nvSpPr>
              <p:spPr bwMode="auto">
                <a:xfrm>
                  <a:off x="1749954" y="2799820"/>
                  <a:ext cx="695325" cy="998538"/>
                </a:xfrm>
                <a:custGeom>
                  <a:avLst/>
                  <a:gdLst>
                    <a:gd name="T0" fmla="*/ 94 w 129"/>
                    <a:gd name="T1" fmla="*/ 185 h 187"/>
                    <a:gd name="T2" fmla="*/ 35 w 129"/>
                    <a:gd name="T3" fmla="*/ 186 h 187"/>
                    <a:gd name="T4" fmla="*/ 4 w 129"/>
                    <a:gd name="T5" fmla="*/ 148 h 187"/>
                    <a:gd name="T6" fmla="*/ 33 w 129"/>
                    <a:gd name="T7" fmla="*/ 25 h 187"/>
                    <a:gd name="T8" fmla="*/ 62 w 129"/>
                    <a:gd name="T9" fmla="*/ 1 h 187"/>
                    <a:gd name="T10" fmla="*/ 62 w 129"/>
                    <a:gd name="T11" fmla="*/ 1 h 187"/>
                    <a:gd name="T12" fmla="*/ 93 w 129"/>
                    <a:gd name="T13" fmla="*/ 24 h 187"/>
                    <a:gd name="T14" fmla="*/ 124 w 129"/>
                    <a:gd name="T15" fmla="*/ 146 h 187"/>
                    <a:gd name="T16" fmla="*/ 94 w 129"/>
                    <a:gd name="T17" fmla="*/ 185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9" h="187">
                      <a:moveTo>
                        <a:pt x="94" y="185"/>
                      </a:moveTo>
                      <a:cubicBezTo>
                        <a:pt x="35" y="186"/>
                        <a:pt x="35" y="186"/>
                        <a:pt x="35" y="186"/>
                      </a:cubicBezTo>
                      <a:cubicBezTo>
                        <a:pt x="15" y="187"/>
                        <a:pt x="0" y="168"/>
                        <a:pt x="4" y="148"/>
                      </a:cubicBezTo>
                      <a:cubicBezTo>
                        <a:pt x="33" y="25"/>
                        <a:pt x="33" y="25"/>
                        <a:pt x="33" y="25"/>
                      </a:cubicBezTo>
                      <a:cubicBezTo>
                        <a:pt x="36" y="11"/>
                        <a:pt x="48" y="1"/>
                        <a:pt x="62" y="1"/>
                      </a:cubicBezTo>
                      <a:cubicBezTo>
                        <a:pt x="62" y="1"/>
                        <a:pt x="62" y="1"/>
                        <a:pt x="62" y="1"/>
                      </a:cubicBezTo>
                      <a:cubicBezTo>
                        <a:pt x="77" y="0"/>
                        <a:pt x="90" y="10"/>
                        <a:pt x="93" y="24"/>
                      </a:cubicBezTo>
                      <a:cubicBezTo>
                        <a:pt x="124" y="146"/>
                        <a:pt x="124" y="146"/>
                        <a:pt x="124" y="146"/>
                      </a:cubicBezTo>
                      <a:cubicBezTo>
                        <a:pt x="129" y="166"/>
                        <a:pt x="114" y="185"/>
                        <a:pt x="94" y="185"/>
                      </a:cubicBezTo>
                      <a:close/>
                    </a:path>
                  </a:pathLst>
                </a:custGeom>
                <a:solidFill>
                  <a:schemeClr val="tx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93" name="Freeform 11">
                  <a:extLst>
                    <a:ext uri="{FF2B5EF4-FFF2-40B4-BE49-F238E27FC236}">
                      <a16:creationId xmlns:a16="http://schemas.microsoft.com/office/drawing/2014/main" id="{587476DE-4D13-4706-9525-D9A8E8454648}"/>
                    </a:ext>
                  </a:extLst>
                </p:cNvPr>
                <p:cNvSpPr>
                  <a:spLocks/>
                </p:cNvSpPr>
                <p:nvPr/>
              </p:nvSpPr>
              <p:spPr bwMode="auto">
                <a:xfrm>
                  <a:off x="1943629" y="3242733"/>
                  <a:ext cx="258763" cy="250825"/>
                </a:xfrm>
                <a:custGeom>
                  <a:avLst/>
                  <a:gdLst>
                    <a:gd name="T0" fmla="*/ 47 w 48"/>
                    <a:gd name="T1" fmla="*/ 23 h 47"/>
                    <a:gd name="T2" fmla="*/ 24 w 48"/>
                    <a:gd name="T3" fmla="*/ 47 h 47"/>
                    <a:gd name="T4" fmla="*/ 0 w 48"/>
                    <a:gd name="T5" fmla="*/ 24 h 47"/>
                    <a:gd name="T6" fmla="*/ 23 w 48"/>
                    <a:gd name="T7" fmla="*/ 0 h 47"/>
                    <a:gd name="T8" fmla="*/ 47 w 48"/>
                    <a:gd name="T9" fmla="*/ 23 h 47"/>
                  </a:gdLst>
                  <a:ahLst/>
                  <a:cxnLst>
                    <a:cxn ang="0">
                      <a:pos x="T0" y="T1"/>
                    </a:cxn>
                    <a:cxn ang="0">
                      <a:pos x="T2" y="T3"/>
                    </a:cxn>
                    <a:cxn ang="0">
                      <a:pos x="T4" y="T5"/>
                    </a:cxn>
                    <a:cxn ang="0">
                      <a:pos x="T6" y="T7"/>
                    </a:cxn>
                    <a:cxn ang="0">
                      <a:pos x="T8" y="T9"/>
                    </a:cxn>
                  </a:cxnLst>
                  <a:rect l="0" t="0" r="r" b="b"/>
                  <a:pathLst>
                    <a:path w="48" h="47">
                      <a:moveTo>
                        <a:pt x="47" y="23"/>
                      </a:moveTo>
                      <a:cubicBezTo>
                        <a:pt x="48" y="36"/>
                        <a:pt x="37" y="47"/>
                        <a:pt x="24" y="47"/>
                      </a:cubicBezTo>
                      <a:cubicBezTo>
                        <a:pt x="11" y="47"/>
                        <a:pt x="1" y="37"/>
                        <a:pt x="0" y="24"/>
                      </a:cubicBezTo>
                      <a:cubicBezTo>
                        <a:pt x="0" y="11"/>
                        <a:pt x="10" y="0"/>
                        <a:pt x="23" y="0"/>
                      </a:cubicBezTo>
                      <a:cubicBezTo>
                        <a:pt x="36" y="0"/>
                        <a:pt x="47" y="10"/>
                        <a:pt x="47" y="23"/>
                      </a:cubicBezTo>
                      <a:close/>
                    </a:path>
                  </a:pathLst>
                </a:custGeom>
                <a:solidFill>
                  <a:schemeClr val="tx1">
                    <a:lumMod val="7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94" name="Freeform 12">
                  <a:extLst>
                    <a:ext uri="{FF2B5EF4-FFF2-40B4-BE49-F238E27FC236}">
                      <a16:creationId xmlns:a16="http://schemas.microsoft.com/office/drawing/2014/main" id="{18FCA7BC-68BA-4004-A286-933F7E75568E}"/>
                    </a:ext>
                  </a:extLst>
                </p:cNvPr>
                <p:cNvSpPr>
                  <a:spLocks/>
                </p:cNvSpPr>
                <p:nvPr/>
              </p:nvSpPr>
              <p:spPr bwMode="auto">
                <a:xfrm>
                  <a:off x="1970616" y="3264958"/>
                  <a:ext cx="204788" cy="203200"/>
                </a:xfrm>
                <a:custGeom>
                  <a:avLst/>
                  <a:gdLst>
                    <a:gd name="T0" fmla="*/ 38 w 38"/>
                    <a:gd name="T1" fmla="*/ 19 h 38"/>
                    <a:gd name="T2" fmla="*/ 19 w 38"/>
                    <a:gd name="T3" fmla="*/ 38 h 38"/>
                    <a:gd name="T4" fmla="*/ 0 w 38"/>
                    <a:gd name="T5" fmla="*/ 20 h 38"/>
                    <a:gd name="T6" fmla="*/ 18 w 38"/>
                    <a:gd name="T7" fmla="*/ 1 h 38"/>
                    <a:gd name="T8" fmla="*/ 38 w 38"/>
                    <a:gd name="T9" fmla="*/ 19 h 38"/>
                  </a:gdLst>
                  <a:ahLst/>
                  <a:cxnLst>
                    <a:cxn ang="0">
                      <a:pos x="T0" y="T1"/>
                    </a:cxn>
                    <a:cxn ang="0">
                      <a:pos x="T2" y="T3"/>
                    </a:cxn>
                    <a:cxn ang="0">
                      <a:pos x="T4" y="T5"/>
                    </a:cxn>
                    <a:cxn ang="0">
                      <a:pos x="T6" y="T7"/>
                    </a:cxn>
                    <a:cxn ang="0">
                      <a:pos x="T8" y="T9"/>
                    </a:cxn>
                  </a:cxnLst>
                  <a:rect l="0" t="0" r="r" b="b"/>
                  <a:pathLst>
                    <a:path w="38" h="38">
                      <a:moveTo>
                        <a:pt x="38" y="19"/>
                      </a:moveTo>
                      <a:cubicBezTo>
                        <a:pt x="38" y="29"/>
                        <a:pt x="30" y="38"/>
                        <a:pt x="19" y="38"/>
                      </a:cubicBezTo>
                      <a:cubicBezTo>
                        <a:pt x="9" y="38"/>
                        <a:pt x="0" y="30"/>
                        <a:pt x="0" y="20"/>
                      </a:cubicBezTo>
                      <a:cubicBezTo>
                        <a:pt x="0" y="9"/>
                        <a:pt x="8" y="1"/>
                        <a:pt x="18" y="1"/>
                      </a:cubicBezTo>
                      <a:cubicBezTo>
                        <a:pt x="29" y="0"/>
                        <a:pt x="37" y="9"/>
                        <a:pt x="38" y="19"/>
                      </a:cubicBezTo>
                      <a:close/>
                    </a:path>
                  </a:pathLst>
                </a:custGeom>
                <a:solidFill>
                  <a:schemeClr val="tx1">
                    <a:lumMod val="9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95" name="Freeform 15">
                  <a:extLst>
                    <a:ext uri="{FF2B5EF4-FFF2-40B4-BE49-F238E27FC236}">
                      <a16:creationId xmlns:a16="http://schemas.microsoft.com/office/drawing/2014/main" id="{940C5D42-6C93-4459-A407-69566A288F88}"/>
                    </a:ext>
                  </a:extLst>
                </p:cNvPr>
                <p:cNvSpPr>
                  <a:spLocks/>
                </p:cNvSpPr>
                <p:nvPr/>
              </p:nvSpPr>
              <p:spPr bwMode="auto">
                <a:xfrm>
                  <a:off x="1965854" y="1151995"/>
                  <a:ext cx="706438" cy="1004888"/>
                </a:xfrm>
                <a:custGeom>
                  <a:avLst/>
                  <a:gdLst>
                    <a:gd name="T0" fmla="*/ 74 w 131"/>
                    <a:gd name="T1" fmla="*/ 0 h 188"/>
                    <a:gd name="T2" fmla="*/ 1 w 131"/>
                    <a:gd name="T3" fmla="*/ 179 h 188"/>
                    <a:gd name="T4" fmla="*/ 38 w 131"/>
                    <a:gd name="T5" fmla="*/ 188 h 188"/>
                    <a:gd name="T6" fmla="*/ 125 w 131"/>
                    <a:gd name="T7" fmla="*/ 85 h 188"/>
                    <a:gd name="T8" fmla="*/ 131 w 131"/>
                    <a:gd name="T9" fmla="*/ 2 h 188"/>
                    <a:gd name="T10" fmla="*/ 74 w 131"/>
                    <a:gd name="T11" fmla="*/ 0 h 188"/>
                  </a:gdLst>
                  <a:ahLst/>
                  <a:cxnLst>
                    <a:cxn ang="0">
                      <a:pos x="T0" y="T1"/>
                    </a:cxn>
                    <a:cxn ang="0">
                      <a:pos x="T2" y="T3"/>
                    </a:cxn>
                    <a:cxn ang="0">
                      <a:pos x="T4" y="T5"/>
                    </a:cxn>
                    <a:cxn ang="0">
                      <a:pos x="T6" y="T7"/>
                    </a:cxn>
                    <a:cxn ang="0">
                      <a:pos x="T8" y="T9"/>
                    </a:cxn>
                    <a:cxn ang="0">
                      <a:pos x="T10" y="T11"/>
                    </a:cxn>
                  </a:cxnLst>
                  <a:rect l="0" t="0" r="r" b="b"/>
                  <a:pathLst>
                    <a:path w="131" h="188">
                      <a:moveTo>
                        <a:pt x="74" y="0"/>
                      </a:moveTo>
                      <a:cubicBezTo>
                        <a:pt x="74" y="0"/>
                        <a:pt x="0" y="125"/>
                        <a:pt x="1" y="179"/>
                      </a:cubicBezTo>
                      <a:cubicBezTo>
                        <a:pt x="38" y="188"/>
                        <a:pt x="38" y="188"/>
                        <a:pt x="38" y="188"/>
                      </a:cubicBezTo>
                      <a:cubicBezTo>
                        <a:pt x="125" y="85"/>
                        <a:pt x="125" y="85"/>
                        <a:pt x="125" y="85"/>
                      </a:cubicBezTo>
                      <a:cubicBezTo>
                        <a:pt x="131" y="2"/>
                        <a:pt x="131" y="2"/>
                        <a:pt x="131" y="2"/>
                      </a:cubicBezTo>
                      <a:lnTo>
                        <a:pt x="74" y="0"/>
                      </a:lnTo>
                      <a:close/>
                    </a:path>
                  </a:pathLst>
                </a:custGeom>
                <a:solidFill>
                  <a:srgbClr val="A6A6A6"/>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96" name="Freeform 17">
                  <a:extLst>
                    <a:ext uri="{FF2B5EF4-FFF2-40B4-BE49-F238E27FC236}">
                      <a16:creationId xmlns:a16="http://schemas.microsoft.com/office/drawing/2014/main" id="{D640CB03-75C5-4A15-8065-B7BC890769E6}"/>
                    </a:ext>
                  </a:extLst>
                </p:cNvPr>
                <p:cNvSpPr>
                  <a:spLocks/>
                </p:cNvSpPr>
                <p:nvPr/>
              </p:nvSpPr>
              <p:spPr bwMode="auto">
                <a:xfrm>
                  <a:off x="1830916" y="1928283"/>
                  <a:ext cx="485775" cy="481013"/>
                </a:xfrm>
                <a:custGeom>
                  <a:avLst/>
                  <a:gdLst>
                    <a:gd name="T0" fmla="*/ 85 w 90"/>
                    <a:gd name="T1" fmla="*/ 37 h 90"/>
                    <a:gd name="T2" fmla="*/ 53 w 90"/>
                    <a:gd name="T3" fmla="*/ 85 h 90"/>
                    <a:gd name="T4" fmla="*/ 5 w 90"/>
                    <a:gd name="T5" fmla="*/ 53 h 90"/>
                    <a:gd name="T6" fmla="*/ 37 w 90"/>
                    <a:gd name="T7" fmla="*/ 5 h 90"/>
                    <a:gd name="T8" fmla="*/ 85 w 90"/>
                    <a:gd name="T9" fmla="*/ 37 h 90"/>
                  </a:gdLst>
                  <a:ahLst/>
                  <a:cxnLst>
                    <a:cxn ang="0">
                      <a:pos x="T0" y="T1"/>
                    </a:cxn>
                    <a:cxn ang="0">
                      <a:pos x="T2" y="T3"/>
                    </a:cxn>
                    <a:cxn ang="0">
                      <a:pos x="T4" y="T5"/>
                    </a:cxn>
                    <a:cxn ang="0">
                      <a:pos x="T6" y="T7"/>
                    </a:cxn>
                    <a:cxn ang="0">
                      <a:pos x="T8" y="T9"/>
                    </a:cxn>
                  </a:cxnLst>
                  <a:rect l="0" t="0" r="r" b="b"/>
                  <a:pathLst>
                    <a:path w="90" h="90">
                      <a:moveTo>
                        <a:pt x="85" y="37"/>
                      </a:moveTo>
                      <a:cubicBezTo>
                        <a:pt x="90" y="59"/>
                        <a:pt x="75" y="81"/>
                        <a:pt x="53" y="85"/>
                      </a:cubicBezTo>
                      <a:cubicBezTo>
                        <a:pt x="31" y="90"/>
                        <a:pt x="9" y="75"/>
                        <a:pt x="5" y="53"/>
                      </a:cubicBezTo>
                      <a:cubicBezTo>
                        <a:pt x="0" y="31"/>
                        <a:pt x="15" y="9"/>
                        <a:pt x="37" y="5"/>
                      </a:cubicBezTo>
                      <a:cubicBezTo>
                        <a:pt x="59" y="0"/>
                        <a:pt x="81" y="15"/>
                        <a:pt x="85" y="37"/>
                      </a:cubicBezTo>
                      <a:close/>
                    </a:path>
                  </a:pathLst>
                </a:custGeom>
                <a:solidFill>
                  <a:schemeClr val="tx1">
                    <a:lumMod val="50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97" name="Freeform 18">
                  <a:extLst>
                    <a:ext uri="{FF2B5EF4-FFF2-40B4-BE49-F238E27FC236}">
                      <a16:creationId xmlns:a16="http://schemas.microsoft.com/office/drawing/2014/main" id="{72AF6CA9-0F5D-4E6D-8DE5-C7E7CE663C4C}"/>
                    </a:ext>
                  </a:extLst>
                </p:cNvPr>
                <p:cNvSpPr>
                  <a:spLocks/>
                </p:cNvSpPr>
                <p:nvPr/>
              </p:nvSpPr>
              <p:spPr bwMode="auto">
                <a:xfrm>
                  <a:off x="1970616" y="2066395"/>
                  <a:ext cx="204788" cy="203200"/>
                </a:xfrm>
                <a:custGeom>
                  <a:avLst/>
                  <a:gdLst>
                    <a:gd name="T0" fmla="*/ 2 w 38"/>
                    <a:gd name="T1" fmla="*/ 22 h 38"/>
                    <a:gd name="T2" fmla="*/ 22 w 38"/>
                    <a:gd name="T3" fmla="*/ 36 h 38"/>
                    <a:gd name="T4" fmla="*/ 36 w 38"/>
                    <a:gd name="T5" fmla="*/ 16 h 38"/>
                    <a:gd name="T6" fmla="*/ 16 w 38"/>
                    <a:gd name="T7" fmla="*/ 2 h 38"/>
                    <a:gd name="T8" fmla="*/ 2 w 38"/>
                    <a:gd name="T9" fmla="*/ 22 h 38"/>
                  </a:gdLst>
                  <a:ahLst/>
                  <a:cxnLst>
                    <a:cxn ang="0">
                      <a:pos x="T0" y="T1"/>
                    </a:cxn>
                    <a:cxn ang="0">
                      <a:pos x="T2" y="T3"/>
                    </a:cxn>
                    <a:cxn ang="0">
                      <a:pos x="T4" y="T5"/>
                    </a:cxn>
                    <a:cxn ang="0">
                      <a:pos x="T6" y="T7"/>
                    </a:cxn>
                    <a:cxn ang="0">
                      <a:pos x="T8" y="T9"/>
                    </a:cxn>
                  </a:cxnLst>
                  <a:rect l="0" t="0" r="r" b="b"/>
                  <a:pathLst>
                    <a:path w="38" h="38">
                      <a:moveTo>
                        <a:pt x="2" y="22"/>
                      </a:moveTo>
                      <a:cubicBezTo>
                        <a:pt x="4" y="32"/>
                        <a:pt x="13" y="38"/>
                        <a:pt x="22" y="36"/>
                      </a:cubicBezTo>
                      <a:cubicBezTo>
                        <a:pt x="32" y="34"/>
                        <a:pt x="38" y="25"/>
                        <a:pt x="36" y="16"/>
                      </a:cubicBezTo>
                      <a:cubicBezTo>
                        <a:pt x="34" y="6"/>
                        <a:pt x="25" y="0"/>
                        <a:pt x="16" y="2"/>
                      </a:cubicBezTo>
                      <a:cubicBezTo>
                        <a:pt x="6" y="4"/>
                        <a:pt x="0" y="13"/>
                        <a:pt x="2" y="22"/>
                      </a:cubicBez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nvGrpSpPr>
                <p:cNvPr id="298" name="Group 297">
                  <a:extLst>
                    <a:ext uri="{FF2B5EF4-FFF2-40B4-BE49-F238E27FC236}">
                      <a16:creationId xmlns:a16="http://schemas.microsoft.com/office/drawing/2014/main" id="{78155D8A-7096-4BCA-9515-5E00B09B3A66}"/>
                    </a:ext>
                  </a:extLst>
                </p:cNvPr>
                <p:cNvGrpSpPr/>
                <p:nvPr/>
              </p:nvGrpSpPr>
              <p:grpSpPr>
                <a:xfrm>
                  <a:off x="2235729" y="1077383"/>
                  <a:ext cx="571500" cy="566738"/>
                  <a:chOff x="2235729" y="1077383"/>
                  <a:chExt cx="571500" cy="566738"/>
                </a:xfrm>
              </p:grpSpPr>
              <p:sp>
                <p:nvSpPr>
                  <p:cNvPr id="299" name="Oval 63">
                    <a:extLst>
                      <a:ext uri="{FF2B5EF4-FFF2-40B4-BE49-F238E27FC236}">
                        <a16:creationId xmlns:a16="http://schemas.microsoft.com/office/drawing/2014/main" id="{DE378A2B-409B-44BF-BC6A-BE96A144C4EB}"/>
                      </a:ext>
                    </a:extLst>
                  </p:cNvPr>
                  <p:cNvSpPr>
                    <a:spLocks noChangeArrowheads="1"/>
                  </p:cNvSpPr>
                  <p:nvPr/>
                </p:nvSpPr>
                <p:spPr bwMode="auto">
                  <a:xfrm>
                    <a:off x="2235729" y="1077383"/>
                    <a:ext cx="571500" cy="566738"/>
                  </a:xfrm>
                  <a:prstGeom prst="ellipse">
                    <a:avLst/>
                  </a:prstGeom>
                  <a:solidFill>
                    <a:schemeClr val="bg1">
                      <a:lumMod val="7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00" name="Oval 64">
                    <a:extLst>
                      <a:ext uri="{FF2B5EF4-FFF2-40B4-BE49-F238E27FC236}">
                        <a16:creationId xmlns:a16="http://schemas.microsoft.com/office/drawing/2014/main" id="{60A530B2-13BD-4570-A040-F8D780F1B591}"/>
                      </a:ext>
                    </a:extLst>
                  </p:cNvPr>
                  <p:cNvSpPr>
                    <a:spLocks noChangeArrowheads="1"/>
                  </p:cNvSpPr>
                  <p:nvPr/>
                </p:nvSpPr>
                <p:spPr bwMode="auto">
                  <a:xfrm>
                    <a:off x="2289704" y="1126595"/>
                    <a:ext cx="463550" cy="4651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01" name="Oval 65">
                    <a:extLst>
                      <a:ext uri="{FF2B5EF4-FFF2-40B4-BE49-F238E27FC236}">
                        <a16:creationId xmlns:a16="http://schemas.microsoft.com/office/drawing/2014/main" id="{1E98772F-ECD7-4691-BD22-410B24E388B1}"/>
                      </a:ext>
                    </a:extLst>
                  </p:cNvPr>
                  <p:cNvSpPr>
                    <a:spLocks noChangeArrowheads="1"/>
                  </p:cNvSpPr>
                  <p:nvPr/>
                </p:nvSpPr>
                <p:spPr bwMode="auto">
                  <a:xfrm>
                    <a:off x="2332566" y="1174220"/>
                    <a:ext cx="376238" cy="374650"/>
                  </a:xfrm>
                  <a:prstGeom prst="ellipse">
                    <a:avLst/>
                  </a:prstGeom>
                  <a:solidFill>
                    <a:schemeClr val="bg1"/>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grpSp>
        <p:sp>
          <p:nvSpPr>
            <p:cNvPr id="229" name="Line 84">
              <a:extLst>
                <a:ext uri="{FF2B5EF4-FFF2-40B4-BE49-F238E27FC236}">
                  <a16:creationId xmlns:a16="http://schemas.microsoft.com/office/drawing/2014/main" id="{38344914-B285-414C-A0F4-040969B98573}"/>
                </a:ext>
              </a:extLst>
            </p:cNvPr>
            <p:cNvSpPr>
              <a:spLocks noChangeShapeType="1"/>
            </p:cNvSpPr>
            <p:nvPr/>
          </p:nvSpPr>
          <p:spPr bwMode="auto">
            <a:xfrm>
              <a:off x="3388254" y="1483783"/>
              <a:ext cx="350838" cy="0"/>
            </a:xfrm>
            <a:prstGeom prst="line">
              <a:avLst/>
            </a:prstGeom>
            <a:noFill/>
            <a:ln w="650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30" name="Line 85">
              <a:extLst>
                <a:ext uri="{FF2B5EF4-FFF2-40B4-BE49-F238E27FC236}">
                  <a16:creationId xmlns:a16="http://schemas.microsoft.com/office/drawing/2014/main" id="{26AA7E82-0E07-43BE-AB00-3DF340A2035B}"/>
                </a:ext>
              </a:extLst>
            </p:cNvPr>
            <p:cNvSpPr>
              <a:spLocks noChangeShapeType="1"/>
            </p:cNvSpPr>
            <p:nvPr/>
          </p:nvSpPr>
          <p:spPr bwMode="auto">
            <a:xfrm>
              <a:off x="3313642" y="1644120"/>
              <a:ext cx="495300" cy="0"/>
            </a:xfrm>
            <a:prstGeom prst="line">
              <a:avLst/>
            </a:prstGeom>
            <a:noFill/>
            <a:ln w="650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31" name="Line 86">
              <a:extLst>
                <a:ext uri="{FF2B5EF4-FFF2-40B4-BE49-F238E27FC236}">
                  <a16:creationId xmlns:a16="http://schemas.microsoft.com/office/drawing/2014/main" id="{B50C924F-20AD-4B84-9684-8958A772CD01}"/>
                </a:ext>
              </a:extLst>
            </p:cNvPr>
            <p:cNvSpPr>
              <a:spLocks noChangeShapeType="1"/>
            </p:cNvSpPr>
            <p:nvPr/>
          </p:nvSpPr>
          <p:spPr bwMode="auto">
            <a:xfrm>
              <a:off x="3388254" y="1799695"/>
              <a:ext cx="350838" cy="0"/>
            </a:xfrm>
            <a:prstGeom prst="line">
              <a:avLst/>
            </a:prstGeom>
            <a:noFill/>
            <a:ln w="650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nvGrpSpPr>
            <p:cNvPr id="232" name="Group 231">
              <a:extLst>
                <a:ext uri="{FF2B5EF4-FFF2-40B4-BE49-F238E27FC236}">
                  <a16:creationId xmlns:a16="http://schemas.microsoft.com/office/drawing/2014/main" id="{DB1635CB-306E-4657-9CCD-15EA6B7E2151}"/>
                </a:ext>
              </a:extLst>
            </p:cNvPr>
            <p:cNvGrpSpPr/>
            <p:nvPr/>
          </p:nvGrpSpPr>
          <p:grpSpPr>
            <a:xfrm>
              <a:off x="4166446" y="1077383"/>
              <a:ext cx="1084263" cy="3084513"/>
              <a:chOff x="4166446" y="1077383"/>
              <a:chExt cx="1084263" cy="3084513"/>
            </a:xfrm>
          </p:grpSpPr>
          <p:sp>
            <p:nvSpPr>
              <p:cNvPr id="269" name="Freeform 16">
                <a:extLst>
                  <a:ext uri="{FF2B5EF4-FFF2-40B4-BE49-F238E27FC236}">
                    <a16:creationId xmlns:a16="http://schemas.microsoft.com/office/drawing/2014/main" id="{74979BCD-DE28-4293-B137-7D348F9FFDBB}"/>
                  </a:ext>
                </a:extLst>
              </p:cNvPr>
              <p:cNvSpPr>
                <a:spLocks/>
              </p:cNvSpPr>
              <p:nvPr/>
            </p:nvSpPr>
            <p:spPr bwMode="auto">
              <a:xfrm flipH="1">
                <a:off x="4807796" y="2206095"/>
                <a:ext cx="388938" cy="433388"/>
              </a:xfrm>
              <a:custGeom>
                <a:avLst/>
                <a:gdLst>
                  <a:gd name="T0" fmla="*/ 72 w 72"/>
                  <a:gd name="T1" fmla="*/ 73 h 81"/>
                  <a:gd name="T2" fmla="*/ 49 w 72"/>
                  <a:gd name="T3" fmla="*/ 77 h 81"/>
                  <a:gd name="T4" fmla="*/ 5 w 72"/>
                  <a:gd name="T5" fmla="*/ 47 h 81"/>
                  <a:gd name="T6" fmla="*/ 3 w 72"/>
                  <a:gd name="T7" fmla="*/ 33 h 81"/>
                  <a:gd name="T8" fmla="*/ 25 w 72"/>
                  <a:gd name="T9" fmla="*/ 0 h 81"/>
                  <a:gd name="T10" fmla="*/ 27 w 72"/>
                  <a:gd name="T11" fmla="*/ 12 h 81"/>
                  <a:gd name="T12" fmla="*/ 14 w 72"/>
                  <a:gd name="T13" fmla="*/ 31 h 81"/>
                  <a:gd name="T14" fmla="*/ 17 w 72"/>
                  <a:gd name="T15" fmla="*/ 45 h 81"/>
                  <a:gd name="T16" fmla="*/ 47 w 72"/>
                  <a:gd name="T17" fmla="*/ 65 h 81"/>
                  <a:gd name="T18" fmla="*/ 70 w 72"/>
                  <a:gd name="T19" fmla="*/ 61 h 81"/>
                  <a:gd name="T20" fmla="*/ 72 w 72"/>
                  <a:gd name="T21" fmla="*/ 7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 h="81">
                    <a:moveTo>
                      <a:pt x="72" y="73"/>
                    </a:moveTo>
                    <a:cubicBezTo>
                      <a:pt x="49" y="77"/>
                      <a:pt x="49" y="77"/>
                      <a:pt x="49" y="77"/>
                    </a:cubicBezTo>
                    <a:cubicBezTo>
                      <a:pt x="29" y="81"/>
                      <a:pt x="9" y="68"/>
                      <a:pt x="5" y="47"/>
                    </a:cubicBezTo>
                    <a:cubicBezTo>
                      <a:pt x="3" y="33"/>
                      <a:pt x="3" y="33"/>
                      <a:pt x="3" y="33"/>
                    </a:cubicBezTo>
                    <a:cubicBezTo>
                      <a:pt x="0" y="18"/>
                      <a:pt x="10" y="3"/>
                      <a:pt x="25" y="0"/>
                    </a:cubicBezTo>
                    <a:cubicBezTo>
                      <a:pt x="27" y="12"/>
                      <a:pt x="27" y="12"/>
                      <a:pt x="27" y="12"/>
                    </a:cubicBezTo>
                    <a:cubicBezTo>
                      <a:pt x="18" y="13"/>
                      <a:pt x="12" y="22"/>
                      <a:pt x="14" y="31"/>
                    </a:cubicBezTo>
                    <a:cubicBezTo>
                      <a:pt x="17" y="45"/>
                      <a:pt x="17" y="45"/>
                      <a:pt x="17" y="45"/>
                    </a:cubicBezTo>
                    <a:cubicBezTo>
                      <a:pt x="20" y="59"/>
                      <a:pt x="33" y="68"/>
                      <a:pt x="47" y="65"/>
                    </a:cubicBezTo>
                    <a:cubicBezTo>
                      <a:pt x="70" y="61"/>
                      <a:pt x="70" y="61"/>
                      <a:pt x="70" y="61"/>
                    </a:cubicBezTo>
                    <a:lnTo>
                      <a:pt x="72" y="73"/>
                    </a:lnTo>
                    <a:close/>
                  </a:path>
                </a:pathLst>
              </a:custGeom>
              <a:solidFill>
                <a:schemeClr val="bg1">
                  <a:lumMod val="50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70" name="Freeform 5">
                <a:extLst>
                  <a:ext uri="{FF2B5EF4-FFF2-40B4-BE49-F238E27FC236}">
                    <a16:creationId xmlns:a16="http://schemas.microsoft.com/office/drawing/2014/main" id="{AD6E1180-337C-47DB-B3D6-F4BE63284C1A}"/>
                  </a:ext>
                </a:extLst>
              </p:cNvPr>
              <p:cNvSpPr>
                <a:spLocks/>
              </p:cNvSpPr>
              <p:nvPr/>
            </p:nvSpPr>
            <p:spPr bwMode="auto">
              <a:xfrm flipH="1">
                <a:off x="4377584" y="3499908"/>
                <a:ext cx="339725" cy="395288"/>
              </a:xfrm>
              <a:custGeom>
                <a:avLst/>
                <a:gdLst>
                  <a:gd name="T0" fmla="*/ 50 w 63"/>
                  <a:gd name="T1" fmla="*/ 74 h 74"/>
                  <a:gd name="T2" fmla="*/ 49 w 63"/>
                  <a:gd name="T3" fmla="*/ 74 h 74"/>
                  <a:gd name="T4" fmla="*/ 37 w 63"/>
                  <a:gd name="T5" fmla="*/ 62 h 74"/>
                  <a:gd name="T6" fmla="*/ 11 w 63"/>
                  <a:gd name="T7" fmla="*/ 25 h 74"/>
                  <a:gd name="T8" fmla="*/ 1 w 63"/>
                  <a:gd name="T9" fmla="*/ 11 h 74"/>
                  <a:gd name="T10" fmla="*/ 14 w 63"/>
                  <a:gd name="T11" fmla="*/ 1 h 74"/>
                  <a:gd name="T12" fmla="*/ 61 w 63"/>
                  <a:gd name="T13" fmla="*/ 63 h 74"/>
                  <a:gd name="T14" fmla="*/ 50 w 63"/>
                  <a:gd name="T15" fmla="*/ 74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74">
                    <a:moveTo>
                      <a:pt x="50" y="74"/>
                    </a:moveTo>
                    <a:cubicBezTo>
                      <a:pt x="50" y="74"/>
                      <a:pt x="49" y="74"/>
                      <a:pt x="49" y="74"/>
                    </a:cubicBezTo>
                    <a:cubicBezTo>
                      <a:pt x="43" y="74"/>
                      <a:pt x="37" y="69"/>
                      <a:pt x="37" y="62"/>
                    </a:cubicBezTo>
                    <a:cubicBezTo>
                      <a:pt x="38" y="30"/>
                      <a:pt x="12" y="25"/>
                      <a:pt x="11" y="25"/>
                    </a:cubicBezTo>
                    <a:cubicBezTo>
                      <a:pt x="4" y="24"/>
                      <a:pt x="0" y="18"/>
                      <a:pt x="1" y="11"/>
                    </a:cubicBezTo>
                    <a:cubicBezTo>
                      <a:pt x="2" y="5"/>
                      <a:pt x="8" y="0"/>
                      <a:pt x="14" y="1"/>
                    </a:cubicBezTo>
                    <a:cubicBezTo>
                      <a:pt x="31" y="4"/>
                      <a:pt x="63" y="20"/>
                      <a:pt x="61" y="63"/>
                    </a:cubicBezTo>
                    <a:cubicBezTo>
                      <a:pt x="61" y="69"/>
                      <a:pt x="56" y="74"/>
                      <a:pt x="50" y="74"/>
                    </a:cubicBezTo>
                    <a:close/>
                  </a:path>
                </a:pathLst>
              </a:custGeom>
              <a:solidFill>
                <a:schemeClr val="tx1">
                  <a:lumMod val="6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71" name="Freeform 6">
                <a:extLst>
                  <a:ext uri="{FF2B5EF4-FFF2-40B4-BE49-F238E27FC236}">
                    <a16:creationId xmlns:a16="http://schemas.microsoft.com/office/drawing/2014/main" id="{8A80CBE7-C9E1-41F7-A98D-60E21F861966}"/>
                  </a:ext>
                </a:extLst>
              </p:cNvPr>
              <p:cNvSpPr>
                <a:spLocks/>
              </p:cNvSpPr>
              <p:nvPr/>
            </p:nvSpPr>
            <p:spPr bwMode="auto">
              <a:xfrm flipH="1">
                <a:off x="4744296" y="2194983"/>
                <a:ext cx="306388" cy="1144588"/>
              </a:xfrm>
              <a:custGeom>
                <a:avLst/>
                <a:gdLst>
                  <a:gd name="T0" fmla="*/ 0 w 57"/>
                  <a:gd name="T1" fmla="*/ 23 h 214"/>
                  <a:gd name="T2" fmla="*/ 28 w 57"/>
                  <a:gd name="T3" fmla="*/ 214 h 214"/>
                  <a:gd name="T4" fmla="*/ 57 w 57"/>
                  <a:gd name="T5" fmla="*/ 206 h 214"/>
                  <a:gd name="T6" fmla="*/ 53 w 57"/>
                  <a:gd name="T7" fmla="*/ 6 h 214"/>
                  <a:gd name="T8" fmla="*/ 40 w 57"/>
                  <a:gd name="T9" fmla="*/ 0 h 214"/>
                  <a:gd name="T10" fmla="*/ 0 w 57"/>
                  <a:gd name="T11" fmla="*/ 23 h 214"/>
                </a:gdLst>
                <a:ahLst/>
                <a:cxnLst>
                  <a:cxn ang="0">
                    <a:pos x="T0" y="T1"/>
                  </a:cxn>
                  <a:cxn ang="0">
                    <a:pos x="T2" y="T3"/>
                  </a:cxn>
                  <a:cxn ang="0">
                    <a:pos x="T4" y="T5"/>
                  </a:cxn>
                  <a:cxn ang="0">
                    <a:pos x="T6" y="T7"/>
                  </a:cxn>
                  <a:cxn ang="0">
                    <a:pos x="T8" y="T9"/>
                  </a:cxn>
                  <a:cxn ang="0">
                    <a:pos x="T10" y="T11"/>
                  </a:cxn>
                </a:cxnLst>
                <a:rect l="0" t="0" r="r" b="b"/>
                <a:pathLst>
                  <a:path w="57" h="214">
                    <a:moveTo>
                      <a:pt x="0" y="23"/>
                    </a:moveTo>
                    <a:cubicBezTo>
                      <a:pt x="0" y="23"/>
                      <a:pt x="3" y="166"/>
                      <a:pt x="28" y="214"/>
                    </a:cubicBezTo>
                    <a:cubicBezTo>
                      <a:pt x="57" y="206"/>
                      <a:pt x="57" y="206"/>
                      <a:pt x="57" y="206"/>
                    </a:cubicBezTo>
                    <a:cubicBezTo>
                      <a:pt x="53" y="6"/>
                      <a:pt x="53" y="6"/>
                      <a:pt x="53" y="6"/>
                    </a:cubicBezTo>
                    <a:cubicBezTo>
                      <a:pt x="40" y="0"/>
                      <a:pt x="40" y="0"/>
                      <a:pt x="40" y="0"/>
                    </a:cubicBezTo>
                    <a:lnTo>
                      <a:pt x="0" y="23"/>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72" name="Freeform 7">
                <a:extLst>
                  <a:ext uri="{FF2B5EF4-FFF2-40B4-BE49-F238E27FC236}">
                    <a16:creationId xmlns:a16="http://schemas.microsoft.com/office/drawing/2014/main" id="{3645C2CE-8E27-41F1-AFEC-305F87B9F144}"/>
                  </a:ext>
                </a:extLst>
              </p:cNvPr>
              <p:cNvSpPr>
                <a:spLocks/>
              </p:cNvSpPr>
              <p:nvPr/>
            </p:nvSpPr>
            <p:spPr bwMode="auto">
              <a:xfrm flipH="1">
                <a:off x="4528396" y="2799820"/>
                <a:ext cx="695325" cy="998538"/>
              </a:xfrm>
              <a:custGeom>
                <a:avLst/>
                <a:gdLst>
                  <a:gd name="T0" fmla="*/ 94 w 129"/>
                  <a:gd name="T1" fmla="*/ 185 h 187"/>
                  <a:gd name="T2" fmla="*/ 35 w 129"/>
                  <a:gd name="T3" fmla="*/ 186 h 187"/>
                  <a:gd name="T4" fmla="*/ 4 w 129"/>
                  <a:gd name="T5" fmla="*/ 148 h 187"/>
                  <a:gd name="T6" fmla="*/ 33 w 129"/>
                  <a:gd name="T7" fmla="*/ 25 h 187"/>
                  <a:gd name="T8" fmla="*/ 62 w 129"/>
                  <a:gd name="T9" fmla="*/ 1 h 187"/>
                  <a:gd name="T10" fmla="*/ 62 w 129"/>
                  <a:gd name="T11" fmla="*/ 1 h 187"/>
                  <a:gd name="T12" fmla="*/ 93 w 129"/>
                  <a:gd name="T13" fmla="*/ 24 h 187"/>
                  <a:gd name="T14" fmla="*/ 124 w 129"/>
                  <a:gd name="T15" fmla="*/ 146 h 187"/>
                  <a:gd name="T16" fmla="*/ 94 w 129"/>
                  <a:gd name="T17" fmla="*/ 185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9" h="187">
                    <a:moveTo>
                      <a:pt x="94" y="185"/>
                    </a:moveTo>
                    <a:cubicBezTo>
                      <a:pt x="35" y="186"/>
                      <a:pt x="35" y="186"/>
                      <a:pt x="35" y="186"/>
                    </a:cubicBezTo>
                    <a:cubicBezTo>
                      <a:pt x="15" y="187"/>
                      <a:pt x="0" y="168"/>
                      <a:pt x="4" y="148"/>
                    </a:cubicBezTo>
                    <a:cubicBezTo>
                      <a:pt x="33" y="25"/>
                      <a:pt x="33" y="25"/>
                      <a:pt x="33" y="25"/>
                    </a:cubicBezTo>
                    <a:cubicBezTo>
                      <a:pt x="36" y="11"/>
                      <a:pt x="48" y="1"/>
                      <a:pt x="62" y="1"/>
                    </a:cubicBezTo>
                    <a:cubicBezTo>
                      <a:pt x="62" y="1"/>
                      <a:pt x="62" y="1"/>
                      <a:pt x="62" y="1"/>
                    </a:cubicBezTo>
                    <a:cubicBezTo>
                      <a:pt x="77" y="0"/>
                      <a:pt x="90" y="10"/>
                      <a:pt x="93" y="24"/>
                    </a:cubicBezTo>
                    <a:cubicBezTo>
                      <a:pt x="124" y="146"/>
                      <a:pt x="124" y="146"/>
                      <a:pt x="124" y="146"/>
                    </a:cubicBezTo>
                    <a:cubicBezTo>
                      <a:pt x="129" y="166"/>
                      <a:pt x="114" y="185"/>
                      <a:pt x="94" y="185"/>
                    </a:cubicBezTo>
                    <a:close/>
                  </a:path>
                </a:pathLst>
              </a:custGeom>
              <a:solidFill>
                <a:schemeClr val="tx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73" name="Freeform 8">
                <a:extLst>
                  <a:ext uri="{FF2B5EF4-FFF2-40B4-BE49-F238E27FC236}">
                    <a16:creationId xmlns:a16="http://schemas.microsoft.com/office/drawing/2014/main" id="{14C8CC07-19D1-45AD-ACAB-88E5C8DB18C2}"/>
                  </a:ext>
                </a:extLst>
              </p:cNvPr>
              <p:cNvSpPr>
                <a:spLocks/>
              </p:cNvSpPr>
              <p:nvPr/>
            </p:nvSpPr>
            <p:spPr bwMode="auto">
              <a:xfrm flipH="1">
                <a:off x="4663333" y="3617383"/>
                <a:ext cx="204788" cy="539750"/>
              </a:xfrm>
              <a:custGeom>
                <a:avLst/>
                <a:gdLst>
                  <a:gd name="T0" fmla="*/ 24 w 38"/>
                  <a:gd name="T1" fmla="*/ 101 h 101"/>
                  <a:gd name="T2" fmla="*/ 13 w 38"/>
                  <a:gd name="T3" fmla="*/ 94 h 101"/>
                  <a:gd name="T4" fmla="*/ 13 w 38"/>
                  <a:gd name="T5" fmla="*/ 10 h 101"/>
                  <a:gd name="T6" fmla="*/ 28 w 38"/>
                  <a:gd name="T7" fmla="*/ 1 h 101"/>
                  <a:gd name="T8" fmla="*/ 37 w 38"/>
                  <a:gd name="T9" fmla="*/ 16 h 101"/>
                  <a:gd name="T10" fmla="*/ 35 w 38"/>
                  <a:gd name="T11" fmla="*/ 84 h 101"/>
                  <a:gd name="T12" fmla="*/ 29 w 38"/>
                  <a:gd name="T13" fmla="*/ 100 h 101"/>
                  <a:gd name="T14" fmla="*/ 24 w 38"/>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101">
                    <a:moveTo>
                      <a:pt x="24" y="101"/>
                    </a:moveTo>
                    <a:cubicBezTo>
                      <a:pt x="20" y="101"/>
                      <a:pt x="15" y="98"/>
                      <a:pt x="13" y="94"/>
                    </a:cubicBezTo>
                    <a:cubicBezTo>
                      <a:pt x="0" y="65"/>
                      <a:pt x="12" y="15"/>
                      <a:pt x="13" y="10"/>
                    </a:cubicBezTo>
                    <a:cubicBezTo>
                      <a:pt x="15" y="3"/>
                      <a:pt x="22" y="0"/>
                      <a:pt x="28" y="1"/>
                    </a:cubicBezTo>
                    <a:cubicBezTo>
                      <a:pt x="34" y="3"/>
                      <a:pt x="38" y="9"/>
                      <a:pt x="37" y="16"/>
                    </a:cubicBezTo>
                    <a:cubicBezTo>
                      <a:pt x="34" y="29"/>
                      <a:pt x="27" y="66"/>
                      <a:pt x="35" y="84"/>
                    </a:cubicBezTo>
                    <a:cubicBezTo>
                      <a:pt x="38" y="90"/>
                      <a:pt x="35" y="97"/>
                      <a:pt x="29" y="100"/>
                    </a:cubicBezTo>
                    <a:cubicBezTo>
                      <a:pt x="28" y="100"/>
                      <a:pt x="26" y="101"/>
                      <a:pt x="24" y="101"/>
                    </a:cubicBezTo>
                    <a:close/>
                  </a:path>
                </a:pathLst>
              </a:custGeom>
              <a:solidFill>
                <a:schemeClr val="tx1">
                  <a:lumMod val="6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74" name="Freeform 9">
                <a:extLst>
                  <a:ext uri="{FF2B5EF4-FFF2-40B4-BE49-F238E27FC236}">
                    <a16:creationId xmlns:a16="http://schemas.microsoft.com/office/drawing/2014/main" id="{9AF16EC6-D607-4C9E-B60D-C1279308E061}"/>
                  </a:ext>
                </a:extLst>
              </p:cNvPr>
              <p:cNvSpPr>
                <a:spLocks/>
              </p:cNvSpPr>
              <p:nvPr/>
            </p:nvSpPr>
            <p:spPr bwMode="auto">
              <a:xfrm flipH="1">
                <a:off x="4834784" y="3606270"/>
                <a:ext cx="222250" cy="555625"/>
              </a:xfrm>
              <a:custGeom>
                <a:avLst/>
                <a:gdLst>
                  <a:gd name="T0" fmla="*/ 24 w 41"/>
                  <a:gd name="T1" fmla="*/ 103 h 104"/>
                  <a:gd name="T2" fmla="*/ 13 w 41"/>
                  <a:gd name="T3" fmla="*/ 96 h 104"/>
                  <a:gd name="T4" fmla="*/ 16 w 41"/>
                  <a:gd name="T5" fmla="*/ 10 h 104"/>
                  <a:gd name="T6" fmla="*/ 31 w 41"/>
                  <a:gd name="T7" fmla="*/ 1 h 104"/>
                  <a:gd name="T8" fmla="*/ 39 w 41"/>
                  <a:gd name="T9" fmla="*/ 16 h 104"/>
                  <a:gd name="T10" fmla="*/ 35 w 41"/>
                  <a:gd name="T11" fmla="*/ 86 h 104"/>
                  <a:gd name="T12" fmla="*/ 29 w 41"/>
                  <a:gd name="T13" fmla="*/ 102 h 104"/>
                  <a:gd name="T14" fmla="*/ 24 w 41"/>
                  <a:gd name="T15" fmla="*/ 103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104">
                    <a:moveTo>
                      <a:pt x="24" y="103"/>
                    </a:moveTo>
                    <a:cubicBezTo>
                      <a:pt x="19" y="104"/>
                      <a:pt x="15" y="101"/>
                      <a:pt x="13" y="96"/>
                    </a:cubicBezTo>
                    <a:cubicBezTo>
                      <a:pt x="0" y="67"/>
                      <a:pt x="14" y="15"/>
                      <a:pt x="16" y="10"/>
                    </a:cubicBezTo>
                    <a:cubicBezTo>
                      <a:pt x="18" y="3"/>
                      <a:pt x="24" y="0"/>
                      <a:pt x="31" y="1"/>
                    </a:cubicBezTo>
                    <a:cubicBezTo>
                      <a:pt x="37" y="3"/>
                      <a:pt x="41" y="10"/>
                      <a:pt x="39" y="16"/>
                    </a:cubicBezTo>
                    <a:cubicBezTo>
                      <a:pt x="34" y="35"/>
                      <a:pt x="28" y="71"/>
                      <a:pt x="35" y="86"/>
                    </a:cubicBezTo>
                    <a:cubicBezTo>
                      <a:pt x="38" y="93"/>
                      <a:pt x="35" y="100"/>
                      <a:pt x="29" y="102"/>
                    </a:cubicBezTo>
                    <a:cubicBezTo>
                      <a:pt x="27" y="103"/>
                      <a:pt x="26" y="103"/>
                      <a:pt x="24" y="103"/>
                    </a:cubicBezTo>
                    <a:close/>
                  </a:path>
                </a:pathLst>
              </a:custGeom>
              <a:solidFill>
                <a:schemeClr val="tx1">
                  <a:lumMod val="6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75" name="Freeform 10">
                <a:extLst>
                  <a:ext uri="{FF2B5EF4-FFF2-40B4-BE49-F238E27FC236}">
                    <a16:creationId xmlns:a16="http://schemas.microsoft.com/office/drawing/2014/main" id="{F368659D-96E3-4942-A590-0B566C7DDAFE}"/>
                  </a:ext>
                </a:extLst>
              </p:cNvPr>
              <p:cNvSpPr>
                <a:spLocks/>
              </p:cNvSpPr>
              <p:nvPr/>
            </p:nvSpPr>
            <p:spPr bwMode="auto">
              <a:xfrm flipH="1">
                <a:off x="5023696" y="3633258"/>
                <a:ext cx="227013" cy="528638"/>
              </a:xfrm>
              <a:custGeom>
                <a:avLst/>
                <a:gdLst>
                  <a:gd name="T0" fmla="*/ 25 w 42"/>
                  <a:gd name="T1" fmla="*/ 99 h 99"/>
                  <a:gd name="T2" fmla="*/ 14 w 42"/>
                  <a:gd name="T3" fmla="*/ 92 h 99"/>
                  <a:gd name="T4" fmla="*/ 17 w 42"/>
                  <a:gd name="T5" fmla="*/ 10 h 99"/>
                  <a:gd name="T6" fmla="*/ 32 w 42"/>
                  <a:gd name="T7" fmla="*/ 2 h 99"/>
                  <a:gd name="T8" fmla="*/ 40 w 42"/>
                  <a:gd name="T9" fmla="*/ 18 h 99"/>
                  <a:gd name="T10" fmla="*/ 35 w 42"/>
                  <a:gd name="T11" fmla="*/ 82 h 99"/>
                  <a:gd name="T12" fmla="*/ 29 w 42"/>
                  <a:gd name="T13" fmla="*/ 98 h 99"/>
                  <a:gd name="T14" fmla="*/ 25 w 42"/>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99">
                    <a:moveTo>
                      <a:pt x="25" y="99"/>
                    </a:moveTo>
                    <a:cubicBezTo>
                      <a:pt x="20" y="99"/>
                      <a:pt x="16" y="97"/>
                      <a:pt x="14" y="92"/>
                    </a:cubicBezTo>
                    <a:cubicBezTo>
                      <a:pt x="0" y="63"/>
                      <a:pt x="15" y="16"/>
                      <a:pt x="17" y="10"/>
                    </a:cubicBezTo>
                    <a:cubicBezTo>
                      <a:pt x="19" y="4"/>
                      <a:pt x="26" y="0"/>
                      <a:pt x="32" y="2"/>
                    </a:cubicBezTo>
                    <a:cubicBezTo>
                      <a:pt x="38" y="4"/>
                      <a:pt x="42" y="11"/>
                      <a:pt x="40" y="18"/>
                    </a:cubicBezTo>
                    <a:cubicBezTo>
                      <a:pt x="36" y="30"/>
                      <a:pt x="28" y="65"/>
                      <a:pt x="35" y="82"/>
                    </a:cubicBezTo>
                    <a:cubicBezTo>
                      <a:pt x="38" y="88"/>
                      <a:pt x="35" y="95"/>
                      <a:pt x="29" y="98"/>
                    </a:cubicBezTo>
                    <a:cubicBezTo>
                      <a:pt x="28" y="99"/>
                      <a:pt x="26" y="99"/>
                      <a:pt x="25" y="99"/>
                    </a:cubicBezTo>
                    <a:close/>
                  </a:path>
                </a:pathLst>
              </a:custGeom>
              <a:solidFill>
                <a:schemeClr val="tx1">
                  <a:lumMod val="6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76" name="Freeform 11">
                <a:extLst>
                  <a:ext uri="{FF2B5EF4-FFF2-40B4-BE49-F238E27FC236}">
                    <a16:creationId xmlns:a16="http://schemas.microsoft.com/office/drawing/2014/main" id="{57B54A0F-1CD2-49EC-BD08-3012E9638874}"/>
                  </a:ext>
                </a:extLst>
              </p:cNvPr>
              <p:cNvSpPr>
                <a:spLocks/>
              </p:cNvSpPr>
              <p:nvPr/>
            </p:nvSpPr>
            <p:spPr bwMode="auto">
              <a:xfrm flipH="1">
                <a:off x="4771283" y="3242733"/>
                <a:ext cx="258763" cy="250825"/>
              </a:xfrm>
              <a:custGeom>
                <a:avLst/>
                <a:gdLst>
                  <a:gd name="T0" fmla="*/ 47 w 48"/>
                  <a:gd name="T1" fmla="*/ 23 h 47"/>
                  <a:gd name="T2" fmla="*/ 24 w 48"/>
                  <a:gd name="T3" fmla="*/ 47 h 47"/>
                  <a:gd name="T4" fmla="*/ 0 w 48"/>
                  <a:gd name="T5" fmla="*/ 24 h 47"/>
                  <a:gd name="T6" fmla="*/ 23 w 48"/>
                  <a:gd name="T7" fmla="*/ 0 h 47"/>
                  <a:gd name="T8" fmla="*/ 47 w 48"/>
                  <a:gd name="T9" fmla="*/ 23 h 47"/>
                </a:gdLst>
                <a:ahLst/>
                <a:cxnLst>
                  <a:cxn ang="0">
                    <a:pos x="T0" y="T1"/>
                  </a:cxn>
                  <a:cxn ang="0">
                    <a:pos x="T2" y="T3"/>
                  </a:cxn>
                  <a:cxn ang="0">
                    <a:pos x="T4" y="T5"/>
                  </a:cxn>
                  <a:cxn ang="0">
                    <a:pos x="T6" y="T7"/>
                  </a:cxn>
                  <a:cxn ang="0">
                    <a:pos x="T8" y="T9"/>
                  </a:cxn>
                </a:cxnLst>
                <a:rect l="0" t="0" r="r" b="b"/>
                <a:pathLst>
                  <a:path w="48" h="47">
                    <a:moveTo>
                      <a:pt x="47" y="23"/>
                    </a:moveTo>
                    <a:cubicBezTo>
                      <a:pt x="48" y="36"/>
                      <a:pt x="37" y="47"/>
                      <a:pt x="24" y="47"/>
                    </a:cubicBezTo>
                    <a:cubicBezTo>
                      <a:pt x="11" y="47"/>
                      <a:pt x="1" y="37"/>
                      <a:pt x="0" y="24"/>
                    </a:cubicBezTo>
                    <a:cubicBezTo>
                      <a:pt x="0" y="11"/>
                      <a:pt x="10" y="0"/>
                      <a:pt x="23" y="0"/>
                    </a:cubicBezTo>
                    <a:cubicBezTo>
                      <a:pt x="36" y="0"/>
                      <a:pt x="47" y="10"/>
                      <a:pt x="47" y="23"/>
                    </a:cubicBezTo>
                    <a:close/>
                  </a:path>
                </a:pathLst>
              </a:custGeom>
              <a:solidFill>
                <a:schemeClr val="tx1">
                  <a:lumMod val="7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77" name="Freeform 12">
                <a:extLst>
                  <a:ext uri="{FF2B5EF4-FFF2-40B4-BE49-F238E27FC236}">
                    <a16:creationId xmlns:a16="http://schemas.microsoft.com/office/drawing/2014/main" id="{39BEF790-66F1-4AB7-8E90-4795DD2F1227}"/>
                  </a:ext>
                </a:extLst>
              </p:cNvPr>
              <p:cNvSpPr>
                <a:spLocks/>
              </p:cNvSpPr>
              <p:nvPr/>
            </p:nvSpPr>
            <p:spPr bwMode="auto">
              <a:xfrm flipH="1">
                <a:off x="4798271" y="3264958"/>
                <a:ext cx="204788" cy="203200"/>
              </a:xfrm>
              <a:custGeom>
                <a:avLst/>
                <a:gdLst>
                  <a:gd name="T0" fmla="*/ 38 w 38"/>
                  <a:gd name="T1" fmla="*/ 19 h 38"/>
                  <a:gd name="T2" fmla="*/ 19 w 38"/>
                  <a:gd name="T3" fmla="*/ 38 h 38"/>
                  <a:gd name="T4" fmla="*/ 0 w 38"/>
                  <a:gd name="T5" fmla="*/ 20 h 38"/>
                  <a:gd name="T6" fmla="*/ 18 w 38"/>
                  <a:gd name="T7" fmla="*/ 1 h 38"/>
                  <a:gd name="T8" fmla="*/ 38 w 38"/>
                  <a:gd name="T9" fmla="*/ 19 h 38"/>
                </a:gdLst>
                <a:ahLst/>
                <a:cxnLst>
                  <a:cxn ang="0">
                    <a:pos x="T0" y="T1"/>
                  </a:cxn>
                  <a:cxn ang="0">
                    <a:pos x="T2" y="T3"/>
                  </a:cxn>
                  <a:cxn ang="0">
                    <a:pos x="T4" y="T5"/>
                  </a:cxn>
                  <a:cxn ang="0">
                    <a:pos x="T6" y="T7"/>
                  </a:cxn>
                  <a:cxn ang="0">
                    <a:pos x="T8" y="T9"/>
                  </a:cxn>
                </a:cxnLst>
                <a:rect l="0" t="0" r="r" b="b"/>
                <a:pathLst>
                  <a:path w="38" h="38">
                    <a:moveTo>
                      <a:pt x="38" y="19"/>
                    </a:moveTo>
                    <a:cubicBezTo>
                      <a:pt x="38" y="29"/>
                      <a:pt x="30" y="38"/>
                      <a:pt x="19" y="38"/>
                    </a:cubicBezTo>
                    <a:cubicBezTo>
                      <a:pt x="9" y="38"/>
                      <a:pt x="0" y="30"/>
                      <a:pt x="0" y="20"/>
                    </a:cubicBezTo>
                    <a:cubicBezTo>
                      <a:pt x="0" y="9"/>
                      <a:pt x="8" y="1"/>
                      <a:pt x="18" y="1"/>
                    </a:cubicBezTo>
                    <a:cubicBezTo>
                      <a:pt x="29" y="0"/>
                      <a:pt x="37" y="9"/>
                      <a:pt x="38" y="19"/>
                    </a:cubicBezTo>
                    <a:close/>
                  </a:path>
                </a:pathLst>
              </a:custGeom>
              <a:solidFill>
                <a:schemeClr val="tx1">
                  <a:lumMod val="9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78" name="Freeform 15">
                <a:extLst>
                  <a:ext uri="{FF2B5EF4-FFF2-40B4-BE49-F238E27FC236}">
                    <a16:creationId xmlns:a16="http://schemas.microsoft.com/office/drawing/2014/main" id="{90FB39E0-3204-4748-978A-FDD1CB375348}"/>
                  </a:ext>
                </a:extLst>
              </p:cNvPr>
              <p:cNvSpPr>
                <a:spLocks/>
              </p:cNvSpPr>
              <p:nvPr/>
            </p:nvSpPr>
            <p:spPr bwMode="auto">
              <a:xfrm flipH="1">
                <a:off x="4301383" y="1151995"/>
                <a:ext cx="706438" cy="1004888"/>
              </a:xfrm>
              <a:custGeom>
                <a:avLst/>
                <a:gdLst>
                  <a:gd name="T0" fmla="*/ 74 w 131"/>
                  <a:gd name="T1" fmla="*/ 0 h 188"/>
                  <a:gd name="T2" fmla="*/ 1 w 131"/>
                  <a:gd name="T3" fmla="*/ 179 h 188"/>
                  <a:gd name="T4" fmla="*/ 38 w 131"/>
                  <a:gd name="T5" fmla="*/ 188 h 188"/>
                  <a:gd name="T6" fmla="*/ 125 w 131"/>
                  <a:gd name="T7" fmla="*/ 85 h 188"/>
                  <a:gd name="T8" fmla="*/ 131 w 131"/>
                  <a:gd name="T9" fmla="*/ 2 h 188"/>
                  <a:gd name="T10" fmla="*/ 74 w 131"/>
                  <a:gd name="T11" fmla="*/ 0 h 188"/>
                </a:gdLst>
                <a:ahLst/>
                <a:cxnLst>
                  <a:cxn ang="0">
                    <a:pos x="T0" y="T1"/>
                  </a:cxn>
                  <a:cxn ang="0">
                    <a:pos x="T2" y="T3"/>
                  </a:cxn>
                  <a:cxn ang="0">
                    <a:pos x="T4" y="T5"/>
                  </a:cxn>
                  <a:cxn ang="0">
                    <a:pos x="T6" y="T7"/>
                  </a:cxn>
                  <a:cxn ang="0">
                    <a:pos x="T8" y="T9"/>
                  </a:cxn>
                  <a:cxn ang="0">
                    <a:pos x="T10" y="T11"/>
                  </a:cxn>
                </a:cxnLst>
                <a:rect l="0" t="0" r="r" b="b"/>
                <a:pathLst>
                  <a:path w="131" h="188">
                    <a:moveTo>
                      <a:pt x="74" y="0"/>
                    </a:moveTo>
                    <a:cubicBezTo>
                      <a:pt x="74" y="0"/>
                      <a:pt x="0" y="125"/>
                      <a:pt x="1" y="179"/>
                    </a:cubicBezTo>
                    <a:cubicBezTo>
                      <a:pt x="38" y="188"/>
                      <a:pt x="38" y="188"/>
                      <a:pt x="38" y="188"/>
                    </a:cubicBezTo>
                    <a:cubicBezTo>
                      <a:pt x="125" y="85"/>
                      <a:pt x="125" y="85"/>
                      <a:pt x="125" y="85"/>
                    </a:cubicBezTo>
                    <a:cubicBezTo>
                      <a:pt x="131" y="2"/>
                      <a:pt x="131" y="2"/>
                      <a:pt x="131" y="2"/>
                    </a:cubicBezTo>
                    <a:lnTo>
                      <a:pt x="74" y="0"/>
                    </a:lnTo>
                    <a:close/>
                  </a:path>
                </a:pathLst>
              </a:custGeom>
              <a:solidFill>
                <a:srgbClr val="A6A6A6"/>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79" name="Freeform 17">
                <a:extLst>
                  <a:ext uri="{FF2B5EF4-FFF2-40B4-BE49-F238E27FC236}">
                    <a16:creationId xmlns:a16="http://schemas.microsoft.com/office/drawing/2014/main" id="{F3FDC46D-C85D-4D2F-8D45-D2FE8EA86B14}"/>
                  </a:ext>
                </a:extLst>
              </p:cNvPr>
              <p:cNvSpPr>
                <a:spLocks/>
              </p:cNvSpPr>
              <p:nvPr/>
            </p:nvSpPr>
            <p:spPr bwMode="auto">
              <a:xfrm flipH="1">
                <a:off x="4656984" y="1928283"/>
                <a:ext cx="485775" cy="481013"/>
              </a:xfrm>
              <a:custGeom>
                <a:avLst/>
                <a:gdLst>
                  <a:gd name="T0" fmla="*/ 85 w 90"/>
                  <a:gd name="T1" fmla="*/ 37 h 90"/>
                  <a:gd name="T2" fmla="*/ 53 w 90"/>
                  <a:gd name="T3" fmla="*/ 85 h 90"/>
                  <a:gd name="T4" fmla="*/ 5 w 90"/>
                  <a:gd name="T5" fmla="*/ 53 h 90"/>
                  <a:gd name="T6" fmla="*/ 37 w 90"/>
                  <a:gd name="T7" fmla="*/ 5 h 90"/>
                  <a:gd name="T8" fmla="*/ 85 w 90"/>
                  <a:gd name="T9" fmla="*/ 37 h 90"/>
                </a:gdLst>
                <a:ahLst/>
                <a:cxnLst>
                  <a:cxn ang="0">
                    <a:pos x="T0" y="T1"/>
                  </a:cxn>
                  <a:cxn ang="0">
                    <a:pos x="T2" y="T3"/>
                  </a:cxn>
                  <a:cxn ang="0">
                    <a:pos x="T4" y="T5"/>
                  </a:cxn>
                  <a:cxn ang="0">
                    <a:pos x="T6" y="T7"/>
                  </a:cxn>
                  <a:cxn ang="0">
                    <a:pos x="T8" y="T9"/>
                  </a:cxn>
                </a:cxnLst>
                <a:rect l="0" t="0" r="r" b="b"/>
                <a:pathLst>
                  <a:path w="90" h="90">
                    <a:moveTo>
                      <a:pt x="85" y="37"/>
                    </a:moveTo>
                    <a:cubicBezTo>
                      <a:pt x="90" y="59"/>
                      <a:pt x="75" y="81"/>
                      <a:pt x="53" y="85"/>
                    </a:cubicBezTo>
                    <a:cubicBezTo>
                      <a:pt x="31" y="90"/>
                      <a:pt x="9" y="75"/>
                      <a:pt x="5" y="53"/>
                    </a:cubicBezTo>
                    <a:cubicBezTo>
                      <a:pt x="0" y="31"/>
                      <a:pt x="15" y="9"/>
                      <a:pt x="37" y="5"/>
                    </a:cubicBezTo>
                    <a:cubicBezTo>
                      <a:pt x="59" y="0"/>
                      <a:pt x="81" y="15"/>
                      <a:pt x="85" y="37"/>
                    </a:cubicBezTo>
                    <a:close/>
                  </a:path>
                </a:pathLst>
              </a:custGeom>
              <a:solidFill>
                <a:schemeClr val="tx1">
                  <a:lumMod val="50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80" name="Freeform 18">
                <a:extLst>
                  <a:ext uri="{FF2B5EF4-FFF2-40B4-BE49-F238E27FC236}">
                    <a16:creationId xmlns:a16="http://schemas.microsoft.com/office/drawing/2014/main" id="{BA4CEC31-10C0-42D9-BF21-758951AF473F}"/>
                  </a:ext>
                </a:extLst>
              </p:cNvPr>
              <p:cNvSpPr>
                <a:spLocks/>
              </p:cNvSpPr>
              <p:nvPr/>
            </p:nvSpPr>
            <p:spPr bwMode="auto">
              <a:xfrm flipH="1">
                <a:off x="4798271" y="2066395"/>
                <a:ext cx="204788" cy="203200"/>
              </a:xfrm>
              <a:custGeom>
                <a:avLst/>
                <a:gdLst>
                  <a:gd name="T0" fmla="*/ 2 w 38"/>
                  <a:gd name="T1" fmla="*/ 22 h 38"/>
                  <a:gd name="T2" fmla="*/ 22 w 38"/>
                  <a:gd name="T3" fmla="*/ 36 h 38"/>
                  <a:gd name="T4" fmla="*/ 36 w 38"/>
                  <a:gd name="T5" fmla="*/ 16 h 38"/>
                  <a:gd name="T6" fmla="*/ 16 w 38"/>
                  <a:gd name="T7" fmla="*/ 2 h 38"/>
                  <a:gd name="T8" fmla="*/ 2 w 38"/>
                  <a:gd name="T9" fmla="*/ 22 h 38"/>
                </a:gdLst>
                <a:ahLst/>
                <a:cxnLst>
                  <a:cxn ang="0">
                    <a:pos x="T0" y="T1"/>
                  </a:cxn>
                  <a:cxn ang="0">
                    <a:pos x="T2" y="T3"/>
                  </a:cxn>
                  <a:cxn ang="0">
                    <a:pos x="T4" y="T5"/>
                  </a:cxn>
                  <a:cxn ang="0">
                    <a:pos x="T6" y="T7"/>
                  </a:cxn>
                  <a:cxn ang="0">
                    <a:pos x="T8" y="T9"/>
                  </a:cxn>
                </a:cxnLst>
                <a:rect l="0" t="0" r="r" b="b"/>
                <a:pathLst>
                  <a:path w="38" h="38">
                    <a:moveTo>
                      <a:pt x="2" y="22"/>
                    </a:moveTo>
                    <a:cubicBezTo>
                      <a:pt x="4" y="32"/>
                      <a:pt x="13" y="38"/>
                      <a:pt x="22" y="36"/>
                    </a:cubicBezTo>
                    <a:cubicBezTo>
                      <a:pt x="32" y="34"/>
                      <a:pt x="38" y="25"/>
                      <a:pt x="36" y="16"/>
                    </a:cubicBezTo>
                    <a:cubicBezTo>
                      <a:pt x="34" y="6"/>
                      <a:pt x="25" y="0"/>
                      <a:pt x="16" y="2"/>
                    </a:cubicBezTo>
                    <a:cubicBezTo>
                      <a:pt x="6" y="4"/>
                      <a:pt x="0" y="13"/>
                      <a:pt x="2" y="22"/>
                    </a:cubicBez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nvGrpSpPr>
              <p:cNvPr id="281" name="Group 280">
                <a:extLst>
                  <a:ext uri="{FF2B5EF4-FFF2-40B4-BE49-F238E27FC236}">
                    <a16:creationId xmlns:a16="http://schemas.microsoft.com/office/drawing/2014/main" id="{D36DAAE9-2281-4427-8D9B-5FFA549A3A62}"/>
                  </a:ext>
                </a:extLst>
              </p:cNvPr>
              <p:cNvGrpSpPr/>
              <p:nvPr/>
            </p:nvGrpSpPr>
            <p:grpSpPr>
              <a:xfrm>
                <a:off x="4166446" y="1077383"/>
                <a:ext cx="571500" cy="566738"/>
                <a:chOff x="4166446" y="1077383"/>
                <a:chExt cx="571500" cy="566738"/>
              </a:xfrm>
            </p:grpSpPr>
            <p:sp>
              <p:nvSpPr>
                <p:cNvPr id="282" name="Oval 63">
                  <a:extLst>
                    <a:ext uri="{FF2B5EF4-FFF2-40B4-BE49-F238E27FC236}">
                      <a16:creationId xmlns:a16="http://schemas.microsoft.com/office/drawing/2014/main" id="{2B2122EB-C912-490B-A253-3E344AA5499D}"/>
                    </a:ext>
                  </a:extLst>
                </p:cNvPr>
                <p:cNvSpPr>
                  <a:spLocks noChangeArrowheads="1"/>
                </p:cNvSpPr>
                <p:nvPr/>
              </p:nvSpPr>
              <p:spPr bwMode="auto">
                <a:xfrm flipH="1">
                  <a:off x="4166446" y="1077383"/>
                  <a:ext cx="571500" cy="566738"/>
                </a:xfrm>
                <a:prstGeom prst="ellipse">
                  <a:avLst/>
                </a:prstGeom>
                <a:solidFill>
                  <a:schemeClr val="bg1">
                    <a:lumMod val="7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83" name="Oval 64">
                  <a:extLst>
                    <a:ext uri="{FF2B5EF4-FFF2-40B4-BE49-F238E27FC236}">
                      <a16:creationId xmlns:a16="http://schemas.microsoft.com/office/drawing/2014/main" id="{6A144E11-D83C-4A85-B5E8-FE19A81A4B92}"/>
                    </a:ext>
                  </a:extLst>
                </p:cNvPr>
                <p:cNvSpPr>
                  <a:spLocks noChangeArrowheads="1"/>
                </p:cNvSpPr>
                <p:nvPr/>
              </p:nvSpPr>
              <p:spPr bwMode="auto">
                <a:xfrm flipH="1">
                  <a:off x="4220421" y="1126595"/>
                  <a:ext cx="463550" cy="4651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84" name="Oval 65">
                  <a:extLst>
                    <a:ext uri="{FF2B5EF4-FFF2-40B4-BE49-F238E27FC236}">
                      <a16:creationId xmlns:a16="http://schemas.microsoft.com/office/drawing/2014/main" id="{2C9F6CCF-91FC-4D14-AE74-C037C332373F}"/>
                    </a:ext>
                  </a:extLst>
                </p:cNvPr>
                <p:cNvSpPr>
                  <a:spLocks noChangeArrowheads="1"/>
                </p:cNvSpPr>
                <p:nvPr/>
              </p:nvSpPr>
              <p:spPr bwMode="auto">
                <a:xfrm flipH="1">
                  <a:off x="4264871" y="1174220"/>
                  <a:ext cx="376238" cy="374650"/>
                </a:xfrm>
                <a:prstGeom prst="ellipse">
                  <a:avLst/>
                </a:prstGeom>
                <a:solidFill>
                  <a:schemeClr val="bg1"/>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grpSp>
          <p:nvGrpSpPr>
            <p:cNvPr id="233" name="Group 232">
              <a:extLst>
                <a:ext uri="{FF2B5EF4-FFF2-40B4-BE49-F238E27FC236}">
                  <a16:creationId xmlns:a16="http://schemas.microsoft.com/office/drawing/2014/main" id="{39116F21-ABB2-48A6-BB1C-285D8D9D41F0}"/>
                </a:ext>
              </a:extLst>
            </p:cNvPr>
            <p:cNvGrpSpPr/>
            <p:nvPr/>
          </p:nvGrpSpPr>
          <p:grpSpPr>
            <a:xfrm>
              <a:off x="2159529" y="3980920"/>
              <a:ext cx="1012825" cy="3409950"/>
              <a:chOff x="2159529" y="3980920"/>
              <a:chExt cx="1012825" cy="3409950"/>
            </a:xfrm>
          </p:grpSpPr>
          <p:sp>
            <p:nvSpPr>
              <p:cNvPr id="252" name="Freeform 13">
                <a:extLst>
                  <a:ext uri="{FF2B5EF4-FFF2-40B4-BE49-F238E27FC236}">
                    <a16:creationId xmlns:a16="http://schemas.microsoft.com/office/drawing/2014/main" id="{C259EAA6-E7E2-4BC1-8B70-4B09E297F9BD}"/>
                  </a:ext>
                </a:extLst>
              </p:cNvPr>
              <p:cNvSpPr>
                <a:spLocks/>
              </p:cNvSpPr>
              <p:nvPr/>
            </p:nvSpPr>
            <p:spPr bwMode="auto">
              <a:xfrm>
                <a:off x="2159529" y="7006695"/>
                <a:ext cx="1012825" cy="384175"/>
              </a:xfrm>
              <a:custGeom>
                <a:avLst/>
                <a:gdLst>
                  <a:gd name="T0" fmla="*/ 32 w 188"/>
                  <a:gd name="T1" fmla="*/ 0 h 72"/>
                  <a:gd name="T2" fmla="*/ 0 w 188"/>
                  <a:gd name="T3" fmla="*/ 33 h 72"/>
                  <a:gd name="T4" fmla="*/ 0 w 188"/>
                  <a:gd name="T5" fmla="*/ 39 h 72"/>
                  <a:gd name="T6" fmla="*/ 3 w 188"/>
                  <a:gd name="T7" fmla="*/ 53 h 72"/>
                  <a:gd name="T8" fmla="*/ 32 w 188"/>
                  <a:gd name="T9" fmla="*/ 72 h 72"/>
                  <a:gd name="T10" fmla="*/ 180 w 188"/>
                  <a:gd name="T11" fmla="*/ 72 h 72"/>
                  <a:gd name="T12" fmla="*/ 188 w 188"/>
                  <a:gd name="T13" fmla="*/ 64 h 72"/>
                  <a:gd name="T14" fmla="*/ 188 w 188"/>
                  <a:gd name="T15" fmla="*/ 53 h 72"/>
                  <a:gd name="T16" fmla="*/ 188 w 188"/>
                  <a:gd name="T17" fmla="*/ 8 h 72"/>
                  <a:gd name="T18" fmla="*/ 180 w 188"/>
                  <a:gd name="T19" fmla="*/ 0 h 72"/>
                  <a:gd name="T20" fmla="*/ 32 w 188"/>
                  <a:gd name="T21"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8" h="72">
                    <a:moveTo>
                      <a:pt x="32" y="0"/>
                    </a:moveTo>
                    <a:cubicBezTo>
                      <a:pt x="14" y="0"/>
                      <a:pt x="0" y="14"/>
                      <a:pt x="0" y="33"/>
                    </a:cubicBezTo>
                    <a:cubicBezTo>
                      <a:pt x="0" y="39"/>
                      <a:pt x="0" y="39"/>
                      <a:pt x="0" y="39"/>
                    </a:cubicBezTo>
                    <a:cubicBezTo>
                      <a:pt x="0" y="44"/>
                      <a:pt x="1" y="48"/>
                      <a:pt x="3" y="53"/>
                    </a:cubicBezTo>
                    <a:cubicBezTo>
                      <a:pt x="8" y="64"/>
                      <a:pt x="19" y="72"/>
                      <a:pt x="32" y="72"/>
                    </a:cubicBezTo>
                    <a:cubicBezTo>
                      <a:pt x="180" y="72"/>
                      <a:pt x="180" y="72"/>
                      <a:pt x="180" y="72"/>
                    </a:cubicBezTo>
                    <a:cubicBezTo>
                      <a:pt x="185" y="72"/>
                      <a:pt x="188" y="68"/>
                      <a:pt x="188" y="64"/>
                    </a:cubicBezTo>
                    <a:cubicBezTo>
                      <a:pt x="188" y="53"/>
                      <a:pt x="188" y="53"/>
                      <a:pt x="188" y="53"/>
                    </a:cubicBezTo>
                    <a:cubicBezTo>
                      <a:pt x="188" y="8"/>
                      <a:pt x="188" y="8"/>
                      <a:pt x="188" y="8"/>
                    </a:cubicBezTo>
                    <a:cubicBezTo>
                      <a:pt x="188" y="3"/>
                      <a:pt x="185" y="0"/>
                      <a:pt x="180" y="0"/>
                    </a:cubicBezTo>
                    <a:lnTo>
                      <a:pt x="32" y="0"/>
                    </a:lnTo>
                    <a:close/>
                  </a:path>
                </a:pathLst>
              </a:custGeom>
              <a:solidFill>
                <a:schemeClr val="tx1">
                  <a:lumMod val="6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53" name="Freeform 14">
                <a:extLst>
                  <a:ext uri="{FF2B5EF4-FFF2-40B4-BE49-F238E27FC236}">
                    <a16:creationId xmlns:a16="http://schemas.microsoft.com/office/drawing/2014/main" id="{2C7D4A6E-E7B2-4C47-AB6E-728314628C5C}"/>
                  </a:ext>
                </a:extLst>
              </p:cNvPr>
              <p:cNvSpPr>
                <a:spLocks/>
              </p:cNvSpPr>
              <p:nvPr/>
            </p:nvSpPr>
            <p:spPr bwMode="auto">
              <a:xfrm>
                <a:off x="2175404" y="7289270"/>
                <a:ext cx="996950" cy="101600"/>
              </a:xfrm>
              <a:custGeom>
                <a:avLst/>
                <a:gdLst>
                  <a:gd name="T0" fmla="*/ 0 w 185"/>
                  <a:gd name="T1" fmla="*/ 0 h 19"/>
                  <a:gd name="T2" fmla="*/ 29 w 185"/>
                  <a:gd name="T3" fmla="*/ 19 h 19"/>
                  <a:gd name="T4" fmla="*/ 177 w 185"/>
                  <a:gd name="T5" fmla="*/ 19 h 19"/>
                  <a:gd name="T6" fmla="*/ 185 w 185"/>
                  <a:gd name="T7" fmla="*/ 11 h 19"/>
                  <a:gd name="T8" fmla="*/ 185 w 185"/>
                  <a:gd name="T9" fmla="*/ 0 h 19"/>
                  <a:gd name="T10" fmla="*/ 0 w 185"/>
                  <a:gd name="T11" fmla="*/ 0 h 19"/>
                </a:gdLst>
                <a:ahLst/>
                <a:cxnLst>
                  <a:cxn ang="0">
                    <a:pos x="T0" y="T1"/>
                  </a:cxn>
                  <a:cxn ang="0">
                    <a:pos x="T2" y="T3"/>
                  </a:cxn>
                  <a:cxn ang="0">
                    <a:pos x="T4" y="T5"/>
                  </a:cxn>
                  <a:cxn ang="0">
                    <a:pos x="T6" y="T7"/>
                  </a:cxn>
                  <a:cxn ang="0">
                    <a:pos x="T8" y="T9"/>
                  </a:cxn>
                  <a:cxn ang="0">
                    <a:pos x="T10" y="T11"/>
                  </a:cxn>
                </a:cxnLst>
                <a:rect l="0" t="0" r="r" b="b"/>
                <a:pathLst>
                  <a:path w="185" h="19">
                    <a:moveTo>
                      <a:pt x="0" y="0"/>
                    </a:moveTo>
                    <a:cubicBezTo>
                      <a:pt x="5" y="11"/>
                      <a:pt x="16" y="19"/>
                      <a:pt x="29" y="19"/>
                    </a:cubicBezTo>
                    <a:cubicBezTo>
                      <a:pt x="177" y="19"/>
                      <a:pt x="177" y="19"/>
                      <a:pt x="177" y="19"/>
                    </a:cubicBezTo>
                    <a:cubicBezTo>
                      <a:pt x="182" y="19"/>
                      <a:pt x="185" y="15"/>
                      <a:pt x="185" y="11"/>
                    </a:cubicBezTo>
                    <a:cubicBezTo>
                      <a:pt x="185" y="0"/>
                      <a:pt x="185" y="0"/>
                      <a:pt x="185" y="0"/>
                    </a:cubicBezTo>
                    <a:lnTo>
                      <a:pt x="0" y="0"/>
                    </a:lnTo>
                    <a:close/>
                  </a:path>
                </a:pathLst>
              </a:custGeom>
              <a:solidFill>
                <a:schemeClr val="tx1">
                  <a:lumMod val="50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54" name="Freeform 35">
                <a:extLst>
                  <a:ext uri="{FF2B5EF4-FFF2-40B4-BE49-F238E27FC236}">
                    <a16:creationId xmlns:a16="http://schemas.microsoft.com/office/drawing/2014/main" id="{87FCC6D5-C9D8-4531-A402-3EF21D7DAE8D}"/>
                  </a:ext>
                </a:extLst>
              </p:cNvPr>
              <p:cNvSpPr>
                <a:spLocks/>
              </p:cNvSpPr>
              <p:nvPr/>
            </p:nvSpPr>
            <p:spPr bwMode="auto">
              <a:xfrm>
                <a:off x="2445279" y="3980920"/>
                <a:ext cx="727075" cy="1463675"/>
              </a:xfrm>
              <a:custGeom>
                <a:avLst/>
                <a:gdLst>
                  <a:gd name="T0" fmla="*/ 135 w 135"/>
                  <a:gd name="T1" fmla="*/ 9 h 274"/>
                  <a:gd name="T2" fmla="*/ 126 w 135"/>
                  <a:gd name="T3" fmla="*/ 0 h 274"/>
                  <a:gd name="T4" fmla="*/ 58 w 135"/>
                  <a:gd name="T5" fmla="*/ 0 h 274"/>
                  <a:gd name="T6" fmla="*/ 47 w 135"/>
                  <a:gd name="T7" fmla="*/ 9 h 274"/>
                  <a:gd name="T8" fmla="*/ 1 w 135"/>
                  <a:gd name="T9" fmla="*/ 265 h 274"/>
                  <a:gd name="T10" fmla="*/ 9 w 135"/>
                  <a:gd name="T11" fmla="*/ 274 h 274"/>
                  <a:gd name="T12" fmla="*/ 126 w 135"/>
                  <a:gd name="T13" fmla="*/ 274 h 274"/>
                  <a:gd name="T14" fmla="*/ 135 w 135"/>
                  <a:gd name="T15" fmla="*/ 265 h 274"/>
                  <a:gd name="T16" fmla="*/ 135 w 135"/>
                  <a:gd name="T17" fmla="*/ 9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5" h="274">
                    <a:moveTo>
                      <a:pt x="135" y="9"/>
                    </a:moveTo>
                    <a:cubicBezTo>
                      <a:pt x="135" y="4"/>
                      <a:pt x="131" y="0"/>
                      <a:pt x="126" y="0"/>
                    </a:cubicBezTo>
                    <a:cubicBezTo>
                      <a:pt x="58" y="0"/>
                      <a:pt x="58" y="0"/>
                      <a:pt x="58" y="0"/>
                    </a:cubicBezTo>
                    <a:cubicBezTo>
                      <a:pt x="53" y="0"/>
                      <a:pt x="48" y="4"/>
                      <a:pt x="47" y="9"/>
                    </a:cubicBezTo>
                    <a:cubicBezTo>
                      <a:pt x="1" y="265"/>
                      <a:pt x="1" y="265"/>
                      <a:pt x="1" y="265"/>
                    </a:cubicBezTo>
                    <a:cubicBezTo>
                      <a:pt x="0" y="270"/>
                      <a:pt x="3" y="274"/>
                      <a:pt x="9" y="274"/>
                    </a:cubicBezTo>
                    <a:cubicBezTo>
                      <a:pt x="126" y="274"/>
                      <a:pt x="126" y="274"/>
                      <a:pt x="126" y="274"/>
                    </a:cubicBezTo>
                    <a:cubicBezTo>
                      <a:pt x="131" y="274"/>
                      <a:pt x="135" y="270"/>
                      <a:pt x="135" y="265"/>
                    </a:cubicBezTo>
                    <a:lnTo>
                      <a:pt x="135" y="9"/>
                    </a:lnTo>
                    <a:close/>
                  </a:path>
                </a:pathLst>
              </a:custGeom>
              <a:solidFill>
                <a:srgbClr val="A6A6A6"/>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55" name="Oval 41">
                <a:extLst>
                  <a:ext uri="{FF2B5EF4-FFF2-40B4-BE49-F238E27FC236}">
                    <a16:creationId xmlns:a16="http://schemas.microsoft.com/office/drawing/2014/main" id="{BA2EE06A-3FDC-469D-8432-FA1B104B3ACD}"/>
                  </a:ext>
                </a:extLst>
              </p:cNvPr>
              <p:cNvSpPr>
                <a:spLocks noChangeArrowheads="1"/>
              </p:cNvSpPr>
              <p:nvPr/>
            </p:nvSpPr>
            <p:spPr bwMode="auto">
              <a:xfrm>
                <a:off x="2719916" y="5060420"/>
                <a:ext cx="247650" cy="246063"/>
              </a:xfrm>
              <a:prstGeom prst="ellipse">
                <a:avLst/>
              </a:prstGeom>
              <a:solidFill>
                <a:schemeClr val="tx1">
                  <a:lumMod val="50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56" name="Freeform 43">
                <a:extLst>
                  <a:ext uri="{FF2B5EF4-FFF2-40B4-BE49-F238E27FC236}">
                    <a16:creationId xmlns:a16="http://schemas.microsoft.com/office/drawing/2014/main" id="{44CFE856-FA55-4674-BF6E-3833B19BEC1E}"/>
                  </a:ext>
                </a:extLst>
              </p:cNvPr>
              <p:cNvSpPr>
                <a:spLocks/>
              </p:cNvSpPr>
              <p:nvPr/>
            </p:nvSpPr>
            <p:spPr bwMode="auto">
              <a:xfrm>
                <a:off x="2440516" y="5444595"/>
                <a:ext cx="731838" cy="236538"/>
              </a:xfrm>
              <a:custGeom>
                <a:avLst/>
                <a:gdLst>
                  <a:gd name="T0" fmla="*/ 0 w 136"/>
                  <a:gd name="T1" fmla="*/ 34 h 44"/>
                  <a:gd name="T2" fmla="*/ 10 w 136"/>
                  <a:gd name="T3" fmla="*/ 44 h 44"/>
                  <a:gd name="T4" fmla="*/ 127 w 136"/>
                  <a:gd name="T5" fmla="*/ 44 h 44"/>
                  <a:gd name="T6" fmla="*/ 136 w 136"/>
                  <a:gd name="T7" fmla="*/ 34 h 44"/>
                  <a:gd name="T8" fmla="*/ 136 w 136"/>
                  <a:gd name="T9" fmla="*/ 10 h 44"/>
                  <a:gd name="T10" fmla="*/ 127 w 136"/>
                  <a:gd name="T11" fmla="*/ 0 h 44"/>
                  <a:gd name="T12" fmla="*/ 10 w 136"/>
                  <a:gd name="T13" fmla="*/ 0 h 44"/>
                  <a:gd name="T14" fmla="*/ 0 w 136"/>
                  <a:gd name="T15" fmla="*/ 10 h 44"/>
                  <a:gd name="T16" fmla="*/ 0 w 136"/>
                  <a:gd name="T17" fmla="*/ 3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 h="44">
                    <a:moveTo>
                      <a:pt x="0" y="34"/>
                    </a:moveTo>
                    <a:cubicBezTo>
                      <a:pt x="0" y="40"/>
                      <a:pt x="4" y="44"/>
                      <a:pt x="10" y="44"/>
                    </a:cubicBezTo>
                    <a:cubicBezTo>
                      <a:pt x="127" y="44"/>
                      <a:pt x="127" y="44"/>
                      <a:pt x="127" y="44"/>
                    </a:cubicBezTo>
                    <a:cubicBezTo>
                      <a:pt x="132" y="44"/>
                      <a:pt x="136" y="40"/>
                      <a:pt x="136" y="34"/>
                    </a:cubicBezTo>
                    <a:cubicBezTo>
                      <a:pt x="136" y="10"/>
                      <a:pt x="136" y="10"/>
                      <a:pt x="136" y="10"/>
                    </a:cubicBezTo>
                    <a:cubicBezTo>
                      <a:pt x="136" y="5"/>
                      <a:pt x="132" y="0"/>
                      <a:pt x="127" y="0"/>
                    </a:cubicBezTo>
                    <a:cubicBezTo>
                      <a:pt x="10" y="0"/>
                      <a:pt x="10" y="0"/>
                      <a:pt x="10" y="0"/>
                    </a:cubicBezTo>
                    <a:cubicBezTo>
                      <a:pt x="4" y="0"/>
                      <a:pt x="0" y="5"/>
                      <a:pt x="0" y="10"/>
                    </a:cubicBezTo>
                    <a:lnTo>
                      <a:pt x="0" y="34"/>
                    </a:lnTo>
                    <a:close/>
                  </a:path>
                </a:pathLst>
              </a:custGeom>
              <a:solidFill>
                <a:schemeClr val="accent6"/>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57" name="Freeform 45">
                <a:extLst>
                  <a:ext uri="{FF2B5EF4-FFF2-40B4-BE49-F238E27FC236}">
                    <a16:creationId xmlns:a16="http://schemas.microsoft.com/office/drawing/2014/main" id="{CE35482D-FF68-4901-A82D-1F048015EE16}"/>
                  </a:ext>
                </a:extLst>
              </p:cNvPr>
              <p:cNvSpPr>
                <a:spLocks/>
              </p:cNvSpPr>
              <p:nvPr/>
            </p:nvSpPr>
            <p:spPr bwMode="auto">
              <a:xfrm>
                <a:off x="2440516" y="5681133"/>
                <a:ext cx="731838" cy="1063625"/>
              </a:xfrm>
              <a:custGeom>
                <a:avLst/>
                <a:gdLst>
                  <a:gd name="T0" fmla="*/ 136 w 136"/>
                  <a:gd name="T1" fmla="*/ 190 h 199"/>
                  <a:gd name="T2" fmla="*/ 127 w 136"/>
                  <a:gd name="T3" fmla="*/ 199 h 199"/>
                  <a:gd name="T4" fmla="*/ 10 w 136"/>
                  <a:gd name="T5" fmla="*/ 199 h 199"/>
                  <a:gd name="T6" fmla="*/ 0 w 136"/>
                  <a:gd name="T7" fmla="*/ 190 h 199"/>
                  <a:gd name="T8" fmla="*/ 0 w 136"/>
                  <a:gd name="T9" fmla="*/ 9 h 199"/>
                  <a:gd name="T10" fmla="*/ 10 w 136"/>
                  <a:gd name="T11" fmla="*/ 0 h 199"/>
                  <a:gd name="T12" fmla="*/ 127 w 136"/>
                  <a:gd name="T13" fmla="*/ 0 h 199"/>
                  <a:gd name="T14" fmla="*/ 136 w 136"/>
                  <a:gd name="T15" fmla="*/ 9 h 199"/>
                  <a:gd name="T16" fmla="*/ 136 w 136"/>
                  <a:gd name="T17" fmla="*/ 19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 h="199">
                    <a:moveTo>
                      <a:pt x="136" y="190"/>
                    </a:moveTo>
                    <a:cubicBezTo>
                      <a:pt x="136" y="195"/>
                      <a:pt x="132" y="199"/>
                      <a:pt x="127" y="199"/>
                    </a:cubicBezTo>
                    <a:cubicBezTo>
                      <a:pt x="10" y="199"/>
                      <a:pt x="10" y="199"/>
                      <a:pt x="10" y="199"/>
                    </a:cubicBezTo>
                    <a:cubicBezTo>
                      <a:pt x="4" y="199"/>
                      <a:pt x="0" y="195"/>
                      <a:pt x="0" y="190"/>
                    </a:cubicBezTo>
                    <a:cubicBezTo>
                      <a:pt x="0" y="9"/>
                      <a:pt x="0" y="9"/>
                      <a:pt x="0" y="9"/>
                    </a:cubicBezTo>
                    <a:cubicBezTo>
                      <a:pt x="0" y="4"/>
                      <a:pt x="4" y="0"/>
                      <a:pt x="10" y="0"/>
                    </a:cubicBezTo>
                    <a:cubicBezTo>
                      <a:pt x="127" y="0"/>
                      <a:pt x="127" y="0"/>
                      <a:pt x="127" y="0"/>
                    </a:cubicBezTo>
                    <a:cubicBezTo>
                      <a:pt x="132" y="0"/>
                      <a:pt x="136" y="4"/>
                      <a:pt x="136" y="9"/>
                    </a:cubicBezTo>
                    <a:lnTo>
                      <a:pt x="136" y="190"/>
                    </a:lnTo>
                    <a:close/>
                  </a:path>
                </a:pathLst>
              </a:custGeom>
              <a:solidFill>
                <a:srgbClr val="A6A6A6"/>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58" name="Freeform 47">
                <a:extLst>
                  <a:ext uri="{FF2B5EF4-FFF2-40B4-BE49-F238E27FC236}">
                    <a16:creationId xmlns:a16="http://schemas.microsoft.com/office/drawing/2014/main" id="{23B7F7BF-7396-48AE-9BF5-6F4617BA503A}"/>
                  </a:ext>
                </a:extLst>
              </p:cNvPr>
              <p:cNvSpPr>
                <a:spLocks/>
              </p:cNvSpPr>
              <p:nvPr/>
            </p:nvSpPr>
            <p:spPr bwMode="auto">
              <a:xfrm>
                <a:off x="2537354" y="6476470"/>
                <a:ext cx="544513" cy="171450"/>
              </a:xfrm>
              <a:custGeom>
                <a:avLst/>
                <a:gdLst>
                  <a:gd name="T0" fmla="*/ 0 w 101"/>
                  <a:gd name="T1" fmla="*/ 23 h 32"/>
                  <a:gd name="T2" fmla="*/ 9 w 101"/>
                  <a:gd name="T3" fmla="*/ 32 h 32"/>
                  <a:gd name="T4" fmla="*/ 91 w 101"/>
                  <a:gd name="T5" fmla="*/ 32 h 32"/>
                  <a:gd name="T6" fmla="*/ 101 w 101"/>
                  <a:gd name="T7" fmla="*/ 23 h 32"/>
                  <a:gd name="T8" fmla="*/ 101 w 101"/>
                  <a:gd name="T9" fmla="*/ 9 h 32"/>
                  <a:gd name="T10" fmla="*/ 91 w 101"/>
                  <a:gd name="T11" fmla="*/ 0 h 32"/>
                  <a:gd name="T12" fmla="*/ 9 w 101"/>
                  <a:gd name="T13" fmla="*/ 0 h 32"/>
                  <a:gd name="T14" fmla="*/ 0 w 101"/>
                  <a:gd name="T15" fmla="*/ 9 h 32"/>
                  <a:gd name="T16" fmla="*/ 0 w 101"/>
                  <a:gd name="T17" fmla="*/ 2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1" h="32">
                    <a:moveTo>
                      <a:pt x="0" y="23"/>
                    </a:moveTo>
                    <a:cubicBezTo>
                      <a:pt x="0" y="28"/>
                      <a:pt x="4" y="32"/>
                      <a:pt x="9" y="32"/>
                    </a:cubicBezTo>
                    <a:cubicBezTo>
                      <a:pt x="91" y="32"/>
                      <a:pt x="91" y="32"/>
                      <a:pt x="91" y="32"/>
                    </a:cubicBezTo>
                    <a:cubicBezTo>
                      <a:pt x="97" y="32"/>
                      <a:pt x="101" y="28"/>
                      <a:pt x="101" y="23"/>
                    </a:cubicBezTo>
                    <a:cubicBezTo>
                      <a:pt x="101" y="9"/>
                      <a:pt x="101" y="9"/>
                      <a:pt x="101" y="9"/>
                    </a:cubicBezTo>
                    <a:cubicBezTo>
                      <a:pt x="101" y="4"/>
                      <a:pt x="97" y="0"/>
                      <a:pt x="91" y="0"/>
                    </a:cubicBezTo>
                    <a:cubicBezTo>
                      <a:pt x="9" y="0"/>
                      <a:pt x="9" y="0"/>
                      <a:pt x="9" y="0"/>
                    </a:cubicBezTo>
                    <a:cubicBezTo>
                      <a:pt x="4" y="0"/>
                      <a:pt x="0" y="4"/>
                      <a:pt x="0" y="9"/>
                    </a:cubicBezTo>
                    <a:lnTo>
                      <a:pt x="0" y="23"/>
                    </a:lnTo>
                    <a:close/>
                  </a:path>
                </a:pathLst>
              </a:custGeom>
              <a:solidFill>
                <a:schemeClr val="tx1">
                  <a:lumMod val="50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59" name="Freeform 66">
                <a:extLst>
                  <a:ext uri="{FF2B5EF4-FFF2-40B4-BE49-F238E27FC236}">
                    <a16:creationId xmlns:a16="http://schemas.microsoft.com/office/drawing/2014/main" id="{E2D4D218-E8DC-49CC-BB87-675E0A93FF38}"/>
                  </a:ext>
                </a:extLst>
              </p:cNvPr>
              <p:cNvSpPr>
                <a:spLocks/>
              </p:cNvSpPr>
              <p:nvPr/>
            </p:nvSpPr>
            <p:spPr bwMode="auto">
              <a:xfrm>
                <a:off x="2440516" y="6749520"/>
                <a:ext cx="731838" cy="234950"/>
              </a:xfrm>
              <a:custGeom>
                <a:avLst/>
                <a:gdLst>
                  <a:gd name="T0" fmla="*/ 0 w 136"/>
                  <a:gd name="T1" fmla="*/ 34 h 44"/>
                  <a:gd name="T2" fmla="*/ 10 w 136"/>
                  <a:gd name="T3" fmla="*/ 44 h 44"/>
                  <a:gd name="T4" fmla="*/ 127 w 136"/>
                  <a:gd name="T5" fmla="*/ 44 h 44"/>
                  <a:gd name="T6" fmla="*/ 136 w 136"/>
                  <a:gd name="T7" fmla="*/ 34 h 44"/>
                  <a:gd name="T8" fmla="*/ 136 w 136"/>
                  <a:gd name="T9" fmla="*/ 10 h 44"/>
                  <a:gd name="T10" fmla="*/ 127 w 136"/>
                  <a:gd name="T11" fmla="*/ 0 h 44"/>
                  <a:gd name="T12" fmla="*/ 10 w 136"/>
                  <a:gd name="T13" fmla="*/ 0 h 44"/>
                  <a:gd name="T14" fmla="*/ 0 w 136"/>
                  <a:gd name="T15" fmla="*/ 10 h 44"/>
                  <a:gd name="T16" fmla="*/ 0 w 136"/>
                  <a:gd name="T17" fmla="*/ 3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 h="44">
                    <a:moveTo>
                      <a:pt x="0" y="34"/>
                    </a:moveTo>
                    <a:cubicBezTo>
                      <a:pt x="0" y="39"/>
                      <a:pt x="4" y="44"/>
                      <a:pt x="10" y="44"/>
                    </a:cubicBezTo>
                    <a:cubicBezTo>
                      <a:pt x="127" y="44"/>
                      <a:pt x="127" y="44"/>
                      <a:pt x="127" y="44"/>
                    </a:cubicBezTo>
                    <a:cubicBezTo>
                      <a:pt x="132" y="44"/>
                      <a:pt x="136" y="39"/>
                      <a:pt x="136" y="34"/>
                    </a:cubicBezTo>
                    <a:cubicBezTo>
                      <a:pt x="136" y="10"/>
                      <a:pt x="136" y="10"/>
                      <a:pt x="136" y="10"/>
                    </a:cubicBezTo>
                    <a:cubicBezTo>
                      <a:pt x="136" y="4"/>
                      <a:pt x="132" y="0"/>
                      <a:pt x="127" y="0"/>
                    </a:cubicBezTo>
                    <a:cubicBezTo>
                      <a:pt x="10" y="0"/>
                      <a:pt x="10" y="0"/>
                      <a:pt x="10" y="0"/>
                    </a:cubicBezTo>
                    <a:cubicBezTo>
                      <a:pt x="4" y="0"/>
                      <a:pt x="0" y="4"/>
                      <a:pt x="0" y="10"/>
                    </a:cubicBezTo>
                    <a:lnTo>
                      <a:pt x="0" y="34"/>
                    </a:lnTo>
                    <a:close/>
                  </a:path>
                </a:pathLst>
              </a:custGeom>
              <a:solidFill>
                <a:schemeClr val="accent6"/>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60" name="Freeform 68">
                <a:extLst>
                  <a:ext uri="{FF2B5EF4-FFF2-40B4-BE49-F238E27FC236}">
                    <a16:creationId xmlns:a16="http://schemas.microsoft.com/office/drawing/2014/main" id="{E2BAF324-BB72-4927-BEEC-F70CDE8BF31E}"/>
                  </a:ext>
                </a:extLst>
              </p:cNvPr>
              <p:cNvSpPr>
                <a:spLocks/>
              </p:cNvSpPr>
              <p:nvPr/>
            </p:nvSpPr>
            <p:spPr bwMode="auto">
              <a:xfrm>
                <a:off x="2704041" y="7006695"/>
                <a:ext cx="468313" cy="384175"/>
              </a:xfrm>
              <a:custGeom>
                <a:avLst/>
                <a:gdLst>
                  <a:gd name="T0" fmla="*/ 33 w 87"/>
                  <a:gd name="T1" fmla="*/ 72 h 72"/>
                  <a:gd name="T2" fmla="*/ 79 w 87"/>
                  <a:gd name="T3" fmla="*/ 72 h 72"/>
                  <a:gd name="T4" fmla="*/ 87 w 87"/>
                  <a:gd name="T5" fmla="*/ 64 h 72"/>
                  <a:gd name="T6" fmla="*/ 87 w 87"/>
                  <a:gd name="T7" fmla="*/ 8 h 72"/>
                  <a:gd name="T8" fmla="*/ 79 w 87"/>
                  <a:gd name="T9" fmla="*/ 0 h 72"/>
                  <a:gd name="T10" fmla="*/ 33 w 87"/>
                  <a:gd name="T11" fmla="*/ 0 h 72"/>
                  <a:gd name="T12" fmla="*/ 0 w 87"/>
                  <a:gd name="T13" fmla="*/ 33 h 72"/>
                  <a:gd name="T14" fmla="*/ 0 w 87"/>
                  <a:gd name="T15" fmla="*/ 39 h 72"/>
                  <a:gd name="T16" fmla="*/ 33 w 87"/>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72">
                    <a:moveTo>
                      <a:pt x="33" y="72"/>
                    </a:moveTo>
                    <a:cubicBezTo>
                      <a:pt x="79" y="72"/>
                      <a:pt x="79" y="72"/>
                      <a:pt x="79" y="72"/>
                    </a:cubicBezTo>
                    <a:cubicBezTo>
                      <a:pt x="84" y="72"/>
                      <a:pt x="87" y="68"/>
                      <a:pt x="87" y="64"/>
                    </a:cubicBezTo>
                    <a:cubicBezTo>
                      <a:pt x="87" y="8"/>
                      <a:pt x="87" y="8"/>
                      <a:pt x="87" y="8"/>
                    </a:cubicBezTo>
                    <a:cubicBezTo>
                      <a:pt x="87" y="3"/>
                      <a:pt x="84" y="0"/>
                      <a:pt x="79" y="0"/>
                    </a:cubicBezTo>
                    <a:cubicBezTo>
                      <a:pt x="33" y="0"/>
                      <a:pt x="33" y="0"/>
                      <a:pt x="33" y="0"/>
                    </a:cubicBezTo>
                    <a:cubicBezTo>
                      <a:pt x="15" y="0"/>
                      <a:pt x="0" y="14"/>
                      <a:pt x="0" y="33"/>
                    </a:cubicBezTo>
                    <a:cubicBezTo>
                      <a:pt x="0" y="39"/>
                      <a:pt x="0" y="39"/>
                      <a:pt x="0" y="39"/>
                    </a:cubicBezTo>
                    <a:cubicBezTo>
                      <a:pt x="0" y="57"/>
                      <a:pt x="15" y="72"/>
                      <a:pt x="33" y="72"/>
                    </a:cubicBezTo>
                    <a:close/>
                  </a:path>
                </a:pathLst>
              </a:custGeom>
              <a:solidFill>
                <a:schemeClr val="accent6"/>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61" name="Freeform 69">
                <a:extLst>
                  <a:ext uri="{FF2B5EF4-FFF2-40B4-BE49-F238E27FC236}">
                    <a16:creationId xmlns:a16="http://schemas.microsoft.com/office/drawing/2014/main" id="{7CA33CF3-5D79-4312-88CC-7BFC149A9914}"/>
                  </a:ext>
                </a:extLst>
              </p:cNvPr>
              <p:cNvSpPr>
                <a:spLocks/>
              </p:cNvSpPr>
              <p:nvPr/>
            </p:nvSpPr>
            <p:spPr bwMode="auto">
              <a:xfrm>
                <a:off x="3054879" y="7171795"/>
                <a:ext cx="58738" cy="58738"/>
              </a:xfrm>
              <a:custGeom>
                <a:avLst/>
                <a:gdLst>
                  <a:gd name="T0" fmla="*/ 8 w 11"/>
                  <a:gd name="T1" fmla="*/ 0 h 11"/>
                  <a:gd name="T2" fmla="*/ 5 w 11"/>
                  <a:gd name="T3" fmla="*/ 0 h 11"/>
                  <a:gd name="T4" fmla="*/ 5 w 11"/>
                  <a:gd name="T5" fmla="*/ 0 h 11"/>
                  <a:gd name="T6" fmla="*/ 0 w 11"/>
                  <a:gd name="T7" fmla="*/ 6 h 11"/>
                  <a:gd name="T8" fmla="*/ 0 w 11"/>
                  <a:gd name="T9" fmla="*/ 8 h 11"/>
                  <a:gd name="T10" fmla="*/ 5 w 11"/>
                  <a:gd name="T11" fmla="*/ 11 h 11"/>
                  <a:gd name="T12" fmla="*/ 5 w 11"/>
                  <a:gd name="T13" fmla="*/ 11 h 11"/>
                  <a:gd name="T14" fmla="*/ 8 w 11"/>
                  <a:gd name="T15" fmla="*/ 11 h 11"/>
                  <a:gd name="T16" fmla="*/ 10 w 11"/>
                  <a:gd name="T17" fmla="*/ 8 h 11"/>
                  <a:gd name="T18" fmla="*/ 11 w 11"/>
                  <a:gd name="T19" fmla="*/ 6 h 11"/>
                  <a:gd name="T20" fmla="*/ 8 w 11"/>
                  <a:gd name="T21"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11">
                    <a:moveTo>
                      <a:pt x="8" y="0"/>
                    </a:moveTo>
                    <a:cubicBezTo>
                      <a:pt x="5" y="0"/>
                      <a:pt x="5" y="0"/>
                      <a:pt x="5" y="0"/>
                    </a:cubicBezTo>
                    <a:cubicBezTo>
                      <a:pt x="5" y="0"/>
                      <a:pt x="5" y="0"/>
                      <a:pt x="5" y="0"/>
                    </a:cubicBezTo>
                    <a:cubicBezTo>
                      <a:pt x="2" y="0"/>
                      <a:pt x="0" y="2"/>
                      <a:pt x="0" y="6"/>
                    </a:cubicBezTo>
                    <a:cubicBezTo>
                      <a:pt x="0" y="6"/>
                      <a:pt x="0" y="7"/>
                      <a:pt x="0" y="8"/>
                    </a:cubicBezTo>
                    <a:cubicBezTo>
                      <a:pt x="1" y="10"/>
                      <a:pt x="3" y="11"/>
                      <a:pt x="5" y="11"/>
                    </a:cubicBezTo>
                    <a:cubicBezTo>
                      <a:pt x="5" y="11"/>
                      <a:pt x="5" y="11"/>
                      <a:pt x="5" y="11"/>
                    </a:cubicBezTo>
                    <a:cubicBezTo>
                      <a:pt x="8" y="11"/>
                      <a:pt x="8" y="11"/>
                      <a:pt x="8" y="11"/>
                    </a:cubicBezTo>
                    <a:cubicBezTo>
                      <a:pt x="8" y="11"/>
                      <a:pt x="10" y="9"/>
                      <a:pt x="10" y="8"/>
                    </a:cubicBezTo>
                    <a:cubicBezTo>
                      <a:pt x="11" y="7"/>
                      <a:pt x="11" y="6"/>
                      <a:pt x="11" y="6"/>
                    </a:cubicBezTo>
                    <a:cubicBezTo>
                      <a:pt x="11" y="3"/>
                      <a:pt x="8" y="0"/>
                      <a:pt x="8" y="0"/>
                    </a:cubicBez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62" name="Freeform 70">
                <a:extLst>
                  <a:ext uri="{FF2B5EF4-FFF2-40B4-BE49-F238E27FC236}">
                    <a16:creationId xmlns:a16="http://schemas.microsoft.com/office/drawing/2014/main" id="{D8205506-F90A-4909-9477-08978CD82BCC}"/>
                  </a:ext>
                </a:extLst>
              </p:cNvPr>
              <p:cNvSpPr>
                <a:spLocks/>
              </p:cNvSpPr>
              <p:nvPr/>
            </p:nvSpPr>
            <p:spPr bwMode="auto">
              <a:xfrm>
                <a:off x="3054879" y="7214658"/>
                <a:ext cx="53975" cy="15875"/>
              </a:xfrm>
              <a:custGeom>
                <a:avLst/>
                <a:gdLst>
                  <a:gd name="T0" fmla="*/ 0 w 10"/>
                  <a:gd name="T1" fmla="*/ 0 h 3"/>
                  <a:gd name="T2" fmla="*/ 5 w 10"/>
                  <a:gd name="T3" fmla="*/ 3 h 3"/>
                  <a:gd name="T4" fmla="*/ 5 w 10"/>
                  <a:gd name="T5" fmla="*/ 3 h 3"/>
                  <a:gd name="T6" fmla="*/ 8 w 10"/>
                  <a:gd name="T7" fmla="*/ 3 h 3"/>
                  <a:gd name="T8" fmla="*/ 10 w 10"/>
                  <a:gd name="T9" fmla="*/ 0 h 3"/>
                  <a:gd name="T10" fmla="*/ 0 w 10"/>
                  <a:gd name="T11" fmla="*/ 0 h 3"/>
                </a:gdLst>
                <a:ahLst/>
                <a:cxnLst>
                  <a:cxn ang="0">
                    <a:pos x="T0" y="T1"/>
                  </a:cxn>
                  <a:cxn ang="0">
                    <a:pos x="T2" y="T3"/>
                  </a:cxn>
                  <a:cxn ang="0">
                    <a:pos x="T4" y="T5"/>
                  </a:cxn>
                  <a:cxn ang="0">
                    <a:pos x="T6" y="T7"/>
                  </a:cxn>
                  <a:cxn ang="0">
                    <a:pos x="T8" y="T9"/>
                  </a:cxn>
                  <a:cxn ang="0">
                    <a:pos x="T10" y="T11"/>
                  </a:cxn>
                </a:cxnLst>
                <a:rect l="0" t="0" r="r" b="b"/>
                <a:pathLst>
                  <a:path w="10" h="3">
                    <a:moveTo>
                      <a:pt x="0" y="0"/>
                    </a:moveTo>
                    <a:cubicBezTo>
                      <a:pt x="1" y="2"/>
                      <a:pt x="3" y="3"/>
                      <a:pt x="5" y="3"/>
                    </a:cubicBezTo>
                    <a:cubicBezTo>
                      <a:pt x="5" y="3"/>
                      <a:pt x="5" y="3"/>
                      <a:pt x="5" y="3"/>
                    </a:cubicBezTo>
                    <a:cubicBezTo>
                      <a:pt x="8" y="3"/>
                      <a:pt x="8" y="3"/>
                      <a:pt x="8" y="3"/>
                    </a:cubicBezTo>
                    <a:cubicBezTo>
                      <a:pt x="8" y="3"/>
                      <a:pt x="10" y="1"/>
                      <a:pt x="10" y="0"/>
                    </a:cubicBezTo>
                    <a:lnTo>
                      <a:pt x="0" y="0"/>
                    </a:lnTo>
                    <a:close/>
                  </a:path>
                </a:pathLst>
              </a:custGeom>
              <a:solidFill>
                <a:schemeClr val="bg1">
                  <a:lumMod val="7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63" name="Oval 71">
                <a:extLst>
                  <a:ext uri="{FF2B5EF4-FFF2-40B4-BE49-F238E27FC236}">
                    <a16:creationId xmlns:a16="http://schemas.microsoft.com/office/drawing/2014/main" id="{A80CF53C-7F1B-42B0-8B64-243A0EEA98D7}"/>
                  </a:ext>
                </a:extLst>
              </p:cNvPr>
              <p:cNvSpPr>
                <a:spLocks noChangeArrowheads="1"/>
              </p:cNvSpPr>
              <p:nvPr/>
            </p:nvSpPr>
            <p:spPr bwMode="auto">
              <a:xfrm>
                <a:off x="3081866" y="7167033"/>
                <a:ext cx="69850" cy="69850"/>
              </a:xfrm>
              <a:prstGeom prst="ellipse">
                <a:avLst/>
              </a:prstGeom>
              <a:solidFill>
                <a:srgbClr val="6E72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64" name="Oval 72">
                <a:extLst>
                  <a:ext uri="{FF2B5EF4-FFF2-40B4-BE49-F238E27FC236}">
                    <a16:creationId xmlns:a16="http://schemas.microsoft.com/office/drawing/2014/main" id="{31511330-E04F-4692-98C6-2F7246C643C9}"/>
                  </a:ext>
                </a:extLst>
              </p:cNvPr>
              <p:cNvSpPr>
                <a:spLocks noChangeArrowheads="1"/>
              </p:cNvSpPr>
              <p:nvPr/>
            </p:nvSpPr>
            <p:spPr bwMode="auto">
              <a:xfrm>
                <a:off x="3081866" y="7167033"/>
                <a:ext cx="69850" cy="69850"/>
              </a:xfrm>
              <a:prstGeom prst="ellipse">
                <a:avLst/>
              </a:prstGeom>
              <a:solidFill>
                <a:schemeClr val="tx1">
                  <a:lumMod val="8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65" name="Oval 73">
                <a:extLst>
                  <a:ext uri="{FF2B5EF4-FFF2-40B4-BE49-F238E27FC236}">
                    <a16:creationId xmlns:a16="http://schemas.microsoft.com/office/drawing/2014/main" id="{9DD5D7CA-4168-4C75-A568-DE72FA2053EB}"/>
                  </a:ext>
                </a:extLst>
              </p:cNvPr>
              <p:cNvSpPr>
                <a:spLocks noChangeArrowheads="1"/>
              </p:cNvSpPr>
              <p:nvPr/>
            </p:nvSpPr>
            <p:spPr bwMode="auto">
              <a:xfrm>
                <a:off x="3097741" y="7178145"/>
                <a:ext cx="42863" cy="47625"/>
              </a:xfrm>
              <a:prstGeom prst="ellipse">
                <a:avLst/>
              </a:prstGeom>
              <a:solidFill>
                <a:srgbClr val="606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66" name="Oval 74">
                <a:extLst>
                  <a:ext uri="{FF2B5EF4-FFF2-40B4-BE49-F238E27FC236}">
                    <a16:creationId xmlns:a16="http://schemas.microsoft.com/office/drawing/2014/main" id="{37647174-059F-41EE-85FC-3497F68A3804}"/>
                  </a:ext>
                </a:extLst>
              </p:cNvPr>
              <p:cNvSpPr>
                <a:spLocks noChangeArrowheads="1"/>
              </p:cNvSpPr>
              <p:nvPr/>
            </p:nvSpPr>
            <p:spPr bwMode="auto">
              <a:xfrm>
                <a:off x="3097741" y="7178145"/>
                <a:ext cx="42863" cy="47625"/>
              </a:xfrm>
              <a:prstGeom prst="ellipse">
                <a:avLst/>
              </a:prstGeom>
              <a:solidFill>
                <a:schemeClr val="tx1">
                  <a:lumMod val="9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67" name="Oval 41">
                <a:extLst>
                  <a:ext uri="{FF2B5EF4-FFF2-40B4-BE49-F238E27FC236}">
                    <a16:creationId xmlns:a16="http://schemas.microsoft.com/office/drawing/2014/main" id="{87B0DFF9-C2AC-4F14-A3BF-2522C6C651C1}"/>
                  </a:ext>
                </a:extLst>
              </p:cNvPr>
              <p:cNvSpPr>
                <a:spLocks noChangeArrowheads="1"/>
              </p:cNvSpPr>
              <p:nvPr/>
            </p:nvSpPr>
            <p:spPr bwMode="auto">
              <a:xfrm>
                <a:off x="2523701" y="5540005"/>
                <a:ext cx="46014" cy="45719"/>
              </a:xfrm>
              <a:prstGeom prst="ellipse">
                <a:avLst/>
              </a:prstGeom>
              <a:solidFill>
                <a:schemeClr val="bg1">
                  <a:lumMod val="7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68" name="Oval 41">
                <a:extLst>
                  <a:ext uri="{FF2B5EF4-FFF2-40B4-BE49-F238E27FC236}">
                    <a16:creationId xmlns:a16="http://schemas.microsoft.com/office/drawing/2014/main" id="{02310D09-A424-4A1D-B29C-7E6A5B06D59B}"/>
                  </a:ext>
                </a:extLst>
              </p:cNvPr>
              <p:cNvSpPr>
                <a:spLocks noChangeArrowheads="1"/>
              </p:cNvSpPr>
              <p:nvPr/>
            </p:nvSpPr>
            <p:spPr bwMode="auto">
              <a:xfrm>
                <a:off x="3004714" y="5540005"/>
                <a:ext cx="46014" cy="45719"/>
              </a:xfrm>
              <a:prstGeom prst="ellipse">
                <a:avLst/>
              </a:prstGeom>
              <a:solidFill>
                <a:schemeClr val="bg1">
                  <a:lumMod val="7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234" name="Group 233">
              <a:extLst>
                <a:ext uri="{FF2B5EF4-FFF2-40B4-BE49-F238E27FC236}">
                  <a16:creationId xmlns:a16="http://schemas.microsoft.com/office/drawing/2014/main" id="{400A43F5-A61B-42BC-BC5F-6CA0E24785FE}"/>
                </a:ext>
              </a:extLst>
            </p:cNvPr>
            <p:cNvGrpSpPr/>
            <p:nvPr/>
          </p:nvGrpSpPr>
          <p:grpSpPr>
            <a:xfrm flipH="1">
              <a:off x="3812222" y="3980920"/>
              <a:ext cx="1012825" cy="3409950"/>
              <a:chOff x="2159529" y="3980920"/>
              <a:chExt cx="1012825" cy="3409950"/>
            </a:xfrm>
          </p:grpSpPr>
          <p:sp>
            <p:nvSpPr>
              <p:cNvPr id="235" name="Freeform 13">
                <a:extLst>
                  <a:ext uri="{FF2B5EF4-FFF2-40B4-BE49-F238E27FC236}">
                    <a16:creationId xmlns:a16="http://schemas.microsoft.com/office/drawing/2014/main" id="{2ADECFF6-5F6A-46B1-945A-9EAC024E2C87}"/>
                  </a:ext>
                </a:extLst>
              </p:cNvPr>
              <p:cNvSpPr>
                <a:spLocks/>
              </p:cNvSpPr>
              <p:nvPr/>
            </p:nvSpPr>
            <p:spPr bwMode="auto">
              <a:xfrm>
                <a:off x="2159529" y="7006695"/>
                <a:ext cx="1012825" cy="384175"/>
              </a:xfrm>
              <a:custGeom>
                <a:avLst/>
                <a:gdLst>
                  <a:gd name="T0" fmla="*/ 32 w 188"/>
                  <a:gd name="T1" fmla="*/ 0 h 72"/>
                  <a:gd name="T2" fmla="*/ 0 w 188"/>
                  <a:gd name="T3" fmla="*/ 33 h 72"/>
                  <a:gd name="T4" fmla="*/ 0 w 188"/>
                  <a:gd name="T5" fmla="*/ 39 h 72"/>
                  <a:gd name="T6" fmla="*/ 3 w 188"/>
                  <a:gd name="T7" fmla="*/ 53 h 72"/>
                  <a:gd name="T8" fmla="*/ 32 w 188"/>
                  <a:gd name="T9" fmla="*/ 72 h 72"/>
                  <a:gd name="T10" fmla="*/ 180 w 188"/>
                  <a:gd name="T11" fmla="*/ 72 h 72"/>
                  <a:gd name="T12" fmla="*/ 188 w 188"/>
                  <a:gd name="T13" fmla="*/ 64 h 72"/>
                  <a:gd name="T14" fmla="*/ 188 w 188"/>
                  <a:gd name="T15" fmla="*/ 53 h 72"/>
                  <a:gd name="T16" fmla="*/ 188 w 188"/>
                  <a:gd name="T17" fmla="*/ 8 h 72"/>
                  <a:gd name="T18" fmla="*/ 180 w 188"/>
                  <a:gd name="T19" fmla="*/ 0 h 72"/>
                  <a:gd name="T20" fmla="*/ 32 w 188"/>
                  <a:gd name="T21"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8" h="72">
                    <a:moveTo>
                      <a:pt x="32" y="0"/>
                    </a:moveTo>
                    <a:cubicBezTo>
                      <a:pt x="14" y="0"/>
                      <a:pt x="0" y="14"/>
                      <a:pt x="0" y="33"/>
                    </a:cubicBezTo>
                    <a:cubicBezTo>
                      <a:pt x="0" y="39"/>
                      <a:pt x="0" y="39"/>
                      <a:pt x="0" y="39"/>
                    </a:cubicBezTo>
                    <a:cubicBezTo>
                      <a:pt x="0" y="44"/>
                      <a:pt x="1" y="48"/>
                      <a:pt x="3" y="53"/>
                    </a:cubicBezTo>
                    <a:cubicBezTo>
                      <a:pt x="8" y="64"/>
                      <a:pt x="19" y="72"/>
                      <a:pt x="32" y="72"/>
                    </a:cubicBezTo>
                    <a:cubicBezTo>
                      <a:pt x="180" y="72"/>
                      <a:pt x="180" y="72"/>
                      <a:pt x="180" y="72"/>
                    </a:cubicBezTo>
                    <a:cubicBezTo>
                      <a:pt x="185" y="72"/>
                      <a:pt x="188" y="68"/>
                      <a:pt x="188" y="64"/>
                    </a:cubicBezTo>
                    <a:cubicBezTo>
                      <a:pt x="188" y="53"/>
                      <a:pt x="188" y="53"/>
                      <a:pt x="188" y="53"/>
                    </a:cubicBezTo>
                    <a:cubicBezTo>
                      <a:pt x="188" y="8"/>
                      <a:pt x="188" y="8"/>
                      <a:pt x="188" y="8"/>
                    </a:cubicBezTo>
                    <a:cubicBezTo>
                      <a:pt x="188" y="3"/>
                      <a:pt x="185" y="0"/>
                      <a:pt x="180" y="0"/>
                    </a:cubicBezTo>
                    <a:lnTo>
                      <a:pt x="32" y="0"/>
                    </a:lnTo>
                    <a:close/>
                  </a:path>
                </a:pathLst>
              </a:custGeom>
              <a:solidFill>
                <a:schemeClr val="tx1">
                  <a:lumMod val="6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36" name="Freeform 14">
                <a:extLst>
                  <a:ext uri="{FF2B5EF4-FFF2-40B4-BE49-F238E27FC236}">
                    <a16:creationId xmlns:a16="http://schemas.microsoft.com/office/drawing/2014/main" id="{74070E97-F0C0-49B1-85CE-8531AC1D8792}"/>
                  </a:ext>
                </a:extLst>
              </p:cNvPr>
              <p:cNvSpPr>
                <a:spLocks/>
              </p:cNvSpPr>
              <p:nvPr/>
            </p:nvSpPr>
            <p:spPr bwMode="auto">
              <a:xfrm>
                <a:off x="2175404" y="7289270"/>
                <a:ext cx="996950" cy="101600"/>
              </a:xfrm>
              <a:custGeom>
                <a:avLst/>
                <a:gdLst>
                  <a:gd name="T0" fmla="*/ 0 w 185"/>
                  <a:gd name="T1" fmla="*/ 0 h 19"/>
                  <a:gd name="T2" fmla="*/ 29 w 185"/>
                  <a:gd name="T3" fmla="*/ 19 h 19"/>
                  <a:gd name="T4" fmla="*/ 177 w 185"/>
                  <a:gd name="T5" fmla="*/ 19 h 19"/>
                  <a:gd name="T6" fmla="*/ 185 w 185"/>
                  <a:gd name="T7" fmla="*/ 11 h 19"/>
                  <a:gd name="T8" fmla="*/ 185 w 185"/>
                  <a:gd name="T9" fmla="*/ 0 h 19"/>
                  <a:gd name="T10" fmla="*/ 0 w 185"/>
                  <a:gd name="T11" fmla="*/ 0 h 19"/>
                </a:gdLst>
                <a:ahLst/>
                <a:cxnLst>
                  <a:cxn ang="0">
                    <a:pos x="T0" y="T1"/>
                  </a:cxn>
                  <a:cxn ang="0">
                    <a:pos x="T2" y="T3"/>
                  </a:cxn>
                  <a:cxn ang="0">
                    <a:pos x="T4" y="T5"/>
                  </a:cxn>
                  <a:cxn ang="0">
                    <a:pos x="T6" y="T7"/>
                  </a:cxn>
                  <a:cxn ang="0">
                    <a:pos x="T8" y="T9"/>
                  </a:cxn>
                  <a:cxn ang="0">
                    <a:pos x="T10" y="T11"/>
                  </a:cxn>
                </a:cxnLst>
                <a:rect l="0" t="0" r="r" b="b"/>
                <a:pathLst>
                  <a:path w="185" h="19">
                    <a:moveTo>
                      <a:pt x="0" y="0"/>
                    </a:moveTo>
                    <a:cubicBezTo>
                      <a:pt x="5" y="11"/>
                      <a:pt x="16" y="19"/>
                      <a:pt x="29" y="19"/>
                    </a:cubicBezTo>
                    <a:cubicBezTo>
                      <a:pt x="177" y="19"/>
                      <a:pt x="177" y="19"/>
                      <a:pt x="177" y="19"/>
                    </a:cubicBezTo>
                    <a:cubicBezTo>
                      <a:pt x="182" y="19"/>
                      <a:pt x="185" y="15"/>
                      <a:pt x="185" y="11"/>
                    </a:cubicBezTo>
                    <a:cubicBezTo>
                      <a:pt x="185" y="0"/>
                      <a:pt x="185" y="0"/>
                      <a:pt x="185" y="0"/>
                    </a:cubicBezTo>
                    <a:lnTo>
                      <a:pt x="0" y="0"/>
                    </a:lnTo>
                    <a:close/>
                  </a:path>
                </a:pathLst>
              </a:custGeom>
              <a:solidFill>
                <a:schemeClr val="tx1">
                  <a:lumMod val="50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37" name="Freeform 35">
                <a:extLst>
                  <a:ext uri="{FF2B5EF4-FFF2-40B4-BE49-F238E27FC236}">
                    <a16:creationId xmlns:a16="http://schemas.microsoft.com/office/drawing/2014/main" id="{F359769D-B393-4E07-88EB-5E83386D01A3}"/>
                  </a:ext>
                </a:extLst>
              </p:cNvPr>
              <p:cNvSpPr>
                <a:spLocks/>
              </p:cNvSpPr>
              <p:nvPr/>
            </p:nvSpPr>
            <p:spPr bwMode="auto">
              <a:xfrm>
                <a:off x="2445279" y="3980920"/>
                <a:ext cx="727075" cy="1463675"/>
              </a:xfrm>
              <a:custGeom>
                <a:avLst/>
                <a:gdLst>
                  <a:gd name="T0" fmla="*/ 135 w 135"/>
                  <a:gd name="T1" fmla="*/ 9 h 274"/>
                  <a:gd name="T2" fmla="*/ 126 w 135"/>
                  <a:gd name="T3" fmla="*/ 0 h 274"/>
                  <a:gd name="T4" fmla="*/ 58 w 135"/>
                  <a:gd name="T5" fmla="*/ 0 h 274"/>
                  <a:gd name="T6" fmla="*/ 47 w 135"/>
                  <a:gd name="T7" fmla="*/ 9 h 274"/>
                  <a:gd name="T8" fmla="*/ 1 w 135"/>
                  <a:gd name="T9" fmla="*/ 265 h 274"/>
                  <a:gd name="T10" fmla="*/ 9 w 135"/>
                  <a:gd name="T11" fmla="*/ 274 h 274"/>
                  <a:gd name="T12" fmla="*/ 126 w 135"/>
                  <a:gd name="T13" fmla="*/ 274 h 274"/>
                  <a:gd name="T14" fmla="*/ 135 w 135"/>
                  <a:gd name="T15" fmla="*/ 265 h 274"/>
                  <a:gd name="T16" fmla="*/ 135 w 135"/>
                  <a:gd name="T17" fmla="*/ 9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5" h="274">
                    <a:moveTo>
                      <a:pt x="135" y="9"/>
                    </a:moveTo>
                    <a:cubicBezTo>
                      <a:pt x="135" y="4"/>
                      <a:pt x="131" y="0"/>
                      <a:pt x="126" y="0"/>
                    </a:cubicBezTo>
                    <a:cubicBezTo>
                      <a:pt x="58" y="0"/>
                      <a:pt x="58" y="0"/>
                      <a:pt x="58" y="0"/>
                    </a:cubicBezTo>
                    <a:cubicBezTo>
                      <a:pt x="53" y="0"/>
                      <a:pt x="48" y="4"/>
                      <a:pt x="47" y="9"/>
                    </a:cubicBezTo>
                    <a:cubicBezTo>
                      <a:pt x="1" y="265"/>
                      <a:pt x="1" y="265"/>
                      <a:pt x="1" y="265"/>
                    </a:cubicBezTo>
                    <a:cubicBezTo>
                      <a:pt x="0" y="270"/>
                      <a:pt x="3" y="274"/>
                      <a:pt x="9" y="274"/>
                    </a:cubicBezTo>
                    <a:cubicBezTo>
                      <a:pt x="126" y="274"/>
                      <a:pt x="126" y="274"/>
                      <a:pt x="126" y="274"/>
                    </a:cubicBezTo>
                    <a:cubicBezTo>
                      <a:pt x="131" y="274"/>
                      <a:pt x="135" y="270"/>
                      <a:pt x="135" y="265"/>
                    </a:cubicBezTo>
                    <a:lnTo>
                      <a:pt x="135" y="9"/>
                    </a:lnTo>
                    <a:close/>
                  </a:path>
                </a:pathLst>
              </a:custGeom>
              <a:solidFill>
                <a:srgbClr val="A6A6A6"/>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38" name="Oval 41">
                <a:extLst>
                  <a:ext uri="{FF2B5EF4-FFF2-40B4-BE49-F238E27FC236}">
                    <a16:creationId xmlns:a16="http://schemas.microsoft.com/office/drawing/2014/main" id="{16BD01A3-C1BB-4BE6-ABBB-5F6C5FDEDD2F}"/>
                  </a:ext>
                </a:extLst>
              </p:cNvPr>
              <p:cNvSpPr>
                <a:spLocks noChangeArrowheads="1"/>
              </p:cNvSpPr>
              <p:nvPr/>
            </p:nvSpPr>
            <p:spPr bwMode="auto">
              <a:xfrm>
                <a:off x="2719916" y="5060420"/>
                <a:ext cx="247650" cy="246063"/>
              </a:xfrm>
              <a:prstGeom prst="ellipse">
                <a:avLst/>
              </a:prstGeom>
              <a:solidFill>
                <a:schemeClr val="tx1">
                  <a:lumMod val="50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39" name="Freeform 43">
                <a:extLst>
                  <a:ext uri="{FF2B5EF4-FFF2-40B4-BE49-F238E27FC236}">
                    <a16:creationId xmlns:a16="http://schemas.microsoft.com/office/drawing/2014/main" id="{FCABDD25-D7DA-433D-BC50-15E38823FD07}"/>
                  </a:ext>
                </a:extLst>
              </p:cNvPr>
              <p:cNvSpPr>
                <a:spLocks/>
              </p:cNvSpPr>
              <p:nvPr/>
            </p:nvSpPr>
            <p:spPr bwMode="auto">
              <a:xfrm>
                <a:off x="2440516" y="5444595"/>
                <a:ext cx="731838" cy="236538"/>
              </a:xfrm>
              <a:custGeom>
                <a:avLst/>
                <a:gdLst>
                  <a:gd name="T0" fmla="*/ 0 w 136"/>
                  <a:gd name="T1" fmla="*/ 34 h 44"/>
                  <a:gd name="T2" fmla="*/ 10 w 136"/>
                  <a:gd name="T3" fmla="*/ 44 h 44"/>
                  <a:gd name="T4" fmla="*/ 127 w 136"/>
                  <a:gd name="T5" fmla="*/ 44 h 44"/>
                  <a:gd name="T6" fmla="*/ 136 w 136"/>
                  <a:gd name="T7" fmla="*/ 34 h 44"/>
                  <a:gd name="T8" fmla="*/ 136 w 136"/>
                  <a:gd name="T9" fmla="*/ 10 h 44"/>
                  <a:gd name="T10" fmla="*/ 127 w 136"/>
                  <a:gd name="T11" fmla="*/ 0 h 44"/>
                  <a:gd name="T12" fmla="*/ 10 w 136"/>
                  <a:gd name="T13" fmla="*/ 0 h 44"/>
                  <a:gd name="T14" fmla="*/ 0 w 136"/>
                  <a:gd name="T15" fmla="*/ 10 h 44"/>
                  <a:gd name="T16" fmla="*/ 0 w 136"/>
                  <a:gd name="T17" fmla="*/ 3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 h="44">
                    <a:moveTo>
                      <a:pt x="0" y="34"/>
                    </a:moveTo>
                    <a:cubicBezTo>
                      <a:pt x="0" y="40"/>
                      <a:pt x="4" y="44"/>
                      <a:pt x="10" y="44"/>
                    </a:cubicBezTo>
                    <a:cubicBezTo>
                      <a:pt x="127" y="44"/>
                      <a:pt x="127" y="44"/>
                      <a:pt x="127" y="44"/>
                    </a:cubicBezTo>
                    <a:cubicBezTo>
                      <a:pt x="132" y="44"/>
                      <a:pt x="136" y="40"/>
                      <a:pt x="136" y="34"/>
                    </a:cubicBezTo>
                    <a:cubicBezTo>
                      <a:pt x="136" y="10"/>
                      <a:pt x="136" y="10"/>
                      <a:pt x="136" y="10"/>
                    </a:cubicBezTo>
                    <a:cubicBezTo>
                      <a:pt x="136" y="5"/>
                      <a:pt x="132" y="0"/>
                      <a:pt x="127" y="0"/>
                    </a:cubicBezTo>
                    <a:cubicBezTo>
                      <a:pt x="10" y="0"/>
                      <a:pt x="10" y="0"/>
                      <a:pt x="10" y="0"/>
                    </a:cubicBezTo>
                    <a:cubicBezTo>
                      <a:pt x="4" y="0"/>
                      <a:pt x="0" y="5"/>
                      <a:pt x="0" y="10"/>
                    </a:cubicBezTo>
                    <a:lnTo>
                      <a:pt x="0" y="34"/>
                    </a:lnTo>
                    <a:close/>
                  </a:path>
                </a:pathLst>
              </a:custGeom>
              <a:solidFill>
                <a:schemeClr val="accent6"/>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40" name="Freeform 45">
                <a:extLst>
                  <a:ext uri="{FF2B5EF4-FFF2-40B4-BE49-F238E27FC236}">
                    <a16:creationId xmlns:a16="http://schemas.microsoft.com/office/drawing/2014/main" id="{D934E226-A4F9-465F-BCF0-DDF45B906ED0}"/>
                  </a:ext>
                </a:extLst>
              </p:cNvPr>
              <p:cNvSpPr>
                <a:spLocks/>
              </p:cNvSpPr>
              <p:nvPr/>
            </p:nvSpPr>
            <p:spPr bwMode="auto">
              <a:xfrm>
                <a:off x="2440516" y="5681133"/>
                <a:ext cx="731838" cy="1063625"/>
              </a:xfrm>
              <a:custGeom>
                <a:avLst/>
                <a:gdLst>
                  <a:gd name="T0" fmla="*/ 136 w 136"/>
                  <a:gd name="T1" fmla="*/ 190 h 199"/>
                  <a:gd name="T2" fmla="*/ 127 w 136"/>
                  <a:gd name="T3" fmla="*/ 199 h 199"/>
                  <a:gd name="T4" fmla="*/ 10 w 136"/>
                  <a:gd name="T5" fmla="*/ 199 h 199"/>
                  <a:gd name="T6" fmla="*/ 0 w 136"/>
                  <a:gd name="T7" fmla="*/ 190 h 199"/>
                  <a:gd name="T8" fmla="*/ 0 w 136"/>
                  <a:gd name="T9" fmla="*/ 9 h 199"/>
                  <a:gd name="T10" fmla="*/ 10 w 136"/>
                  <a:gd name="T11" fmla="*/ 0 h 199"/>
                  <a:gd name="T12" fmla="*/ 127 w 136"/>
                  <a:gd name="T13" fmla="*/ 0 h 199"/>
                  <a:gd name="T14" fmla="*/ 136 w 136"/>
                  <a:gd name="T15" fmla="*/ 9 h 199"/>
                  <a:gd name="T16" fmla="*/ 136 w 136"/>
                  <a:gd name="T17" fmla="*/ 19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 h="199">
                    <a:moveTo>
                      <a:pt x="136" y="190"/>
                    </a:moveTo>
                    <a:cubicBezTo>
                      <a:pt x="136" y="195"/>
                      <a:pt x="132" y="199"/>
                      <a:pt x="127" y="199"/>
                    </a:cubicBezTo>
                    <a:cubicBezTo>
                      <a:pt x="10" y="199"/>
                      <a:pt x="10" y="199"/>
                      <a:pt x="10" y="199"/>
                    </a:cubicBezTo>
                    <a:cubicBezTo>
                      <a:pt x="4" y="199"/>
                      <a:pt x="0" y="195"/>
                      <a:pt x="0" y="190"/>
                    </a:cubicBezTo>
                    <a:cubicBezTo>
                      <a:pt x="0" y="9"/>
                      <a:pt x="0" y="9"/>
                      <a:pt x="0" y="9"/>
                    </a:cubicBezTo>
                    <a:cubicBezTo>
                      <a:pt x="0" y="4"/>
                      <a:pt x="4" y="0"/>
                      <a:pt x="10" y="0"/>
                    </a:cubicBezTo>
                    <a:cubicBezTo>
                      <a:pt x="127" y="0"/>
                      <a:pt x="127" y="0"/>
                      <a:pt x="127" y="0"/>
                    </a:cubicBezTo>
                    <a:cubicBezTo>
                      <a:pt x="132" y="0"/>
                      <a:pt x="136" y="4"/>
                      <a:pt x="136" y="9"/>
                    </a:cubicBezTo>
                    <a:lnTo>
                      <a:pt x="136" y="190"/>
                    </a:lnTo>
                    <a:close/>
                  </a:path>
                </a:pathLst>
              </a:custGeom>
              <a:solidFill>
                <a:srgbClr val="A6A6A6"/>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41" name="Freeform 47">
                <a:extLst>
                  <a:ext uri="{FF2B5EF4-FFF2-40B4-BE49-F238E27FC236}">
                    <a16:creationId xmlns:a16="http://schemas.microsoft.com/office/drawing/2014/main" id="{49C0493E-79A2-40C3-A369-5CA1EBC39BA7}"/>
                  </a:ext>
                </a:extLst>
              </p:cNvPr>
              <p:cNvSpPr>
                <a:spLocks/>
              </p:cNvSpPr>
              <p:nvPr/>
            </p:nvSpPr>
            <p:spPr bwMode="auto">
              <a:xfrm>
                <a:off x="2537354" y="6476470"/>
                <a:ext cx="544513" cy="171450"/>
              </a:xfrm>
              <a:custGeom>
                <a:avLst/>
                <a:gdLst>
                  <a:gd name="T0" fmla="*/ 0 w 101"/>
                  <a:gd name="T1" fmla="*/ 23 h 32"/>
                  <a:gd name="T2" fmla="*/ 9 w 101"/>
                  <a:gd name="T3" fmla="*/ 32 h 32"/>
                  <a:gd name="T4" fmla="*/ 91 w 101"/>
                  <a:gd name="T5" fmla="*/ 32 h 32"/>
                  <a:gd name="T6" fmla="*/ 101 w 101"/>
                  <a:gd name="T7" fmla="*/ 23 h 32"/>
                  <a:gd name="T8" fmla="*/ 101 w 101"/>
                  <a:gd name="T9" fmla="*/ 9 h 32"/>
                  <a:gd name="T10" fmla="*/ 91 w 101"/>
                  <a:gd name="T11" fmla="*/ 0 h 32"/>
                  <a:gd name="T12" fmla="*/ 9 w 101"/>
                  <a:gd name="T13" fmla="*/ 0 h 32"/>
                  <a:gd name="T14" fmla="*/ 0 w 101"/>
                  <a:gd name="T15" fmla="*/ 9 h 32"/>
                  <a:gd name="T16" fmla="*/ 0 w 101"/>
                  <a:gd name="T17" fmla="*/ 2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1" h="32">
                    <a:moveTo>
                      <a:pt x="0" y="23"/>
                    </a:moveTo>
                    <a:cubicBezTo>
                      <a:pt x="0" y="28"/>
                      <a:pt x="4" y="32"/>
                      <a:pt x="9" y="32"/>
                    </a:cubicBezTo>
                    <a:cubicBezTo>
                      <a:pt x="91" y="32"/>
                      <a:pt x="91" y="32"/>
                      <a:pt x="91" y="32"/>
                    </a:cubicBezTo>
                    <a:cubicBezTo>
                      <a:pt x="97" y="32"/>
                      <a:pt x="101" y="28"/>
                      <a:pt x="101" y="23"/>
                    </a:cubicBezTo>
                    <a:cubicBezTo>
                      <a:pt x="101" y="9"/>
                      <a:pt x="101" y="9"/>
                      <a:pt x="101" y="9"/>
                    </a:cubicBezTo>
                    <a:cubicBezTo>
                      <a:pt x="101" y="4"/>
                      <a:pt x="97" y="0"/>
                      <a:pt x="91" y="0"/>
                    </a:cubicBezTo>
                    <a:cubicBezTo>
                      <a:pt x="9" y="0"/>
                      <a:pt x="9" y="0"/>
                      <a:pt x="9" y="0"/>
                    </a:cubicBezTo>
                    <a:cubicBezTo>
                      <a:pt x="4" y="0"/>
                      <a:pt x="0" y="4"/>
                      <a:pt x="0" y="9"/>
                    </a:cubicBezTo>
                    <a:lnTo>
                      <a:pt x="0" y="23"/>
                    </a:lnTo>
                    <a:close/>
                  </a:path>
                </a:pathLst>
              </a:custGeom>
              <a:solidFill>
                <a:schemeClr val="tx1">
                  <a:lumMod val="50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42" name="Freeform 66">
                <a:extLst>
                  <a:ext uri="{FF2B5EF4-FFF2-40B4-BE49-F238E27FC236}">
                    <a16:creationId xmlns:a16="http://schemas.microsoft.com/office/drawing/2014/main" id="{29ED4340-9D16-4A65-BA7C-8281E6E08F50}"/>
                  </a:ext>
                </a:extLst>
              </p:cNvPr>
              <p:cNvSpPr>
                <a:spLocks/>
              </p:cNvSpPr>
              <p:nvPr/>
            </p:nvSpPr>
            <p:spPr bwMode="auto">
              <a:xfrm>
                <a:off x="2440516" y="6749520"/>
                <a:ext cx="731838" cy="234950"/>
              </a:xfrm>
              <a:custGeom>
                <a:avLst/>
                <a:gdLst>
                  <a:gd name="T0" fmla="*/ 0 w 136"/>
                  <a:gd name="T1" fmla="*/ 34 h 44"/>
                  <a:gd name="T2" fmla="*/ 10 w 136"/>
                  <a:gd name="T3" fmla="*/ 44 h 44"/>
                  <a:gd name="T4" fmla="*/ 127 w 136"/>
                  <a:gd name="T5" fmla="*/ 44 h 44"/>
                  <a:gd name="T6" fmla="*/ 136 w 136"/>
                  <a:gd name="T7" fmla="*/ 34 h 44"/>
                  <a:gd name="T8" fmla="*/ 136 w 136"/>
                  <a:gd name="T9" fmla="*/ 10 h 44"/>
                  <a:gd name="T10" fmla="*/ 127 w 136"/>
                  <a:gd name="T11" fmla="*/ 0 h 44"/>
                  <a:gd name="T12" fmla="*/ 10 w 136"/>
                  <a:gd name="T13" fmla="*/ 0 h 44"/>
                  <a:gd name="T14" fmla="*/ 0 w 136"/>
                  <a:gd name="T15" fmla="*/ 10 h 44"/>
                  <a:gd name="T16" fmla="*/ 0 w 136"/>
                  <a:gd name="T17" fmla="*/ 3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 h="44">
                    <a:moveTo>
                      <a:pt x="0" y="34"/>
                    </a:moveTo>
                    <a:cubicBezTo>
                      <a:pt x="0" y="39"/>
                      <a:pt x="4" y="44"/>
                      <a:pt x="10" y="44"/>
                    </a:cubicBezTo>
                    <a:cubicBezTo>
                      <a:pt x="127" y="44"/>
                      <a:pt x="127" y="44"/>
                      <a:pt x="127" y="44"/>
                    </a:cubicBezTo>
                    <a:cubicBezTo>
                      <a:pt x="132" y="44"/>
                      <a:pt x="136" y="39"/>
                      <a:pt x="136" y="34"/>
                    </a:cubicBezTo>
                    <a:cubicBezTo>
                      <a:pt x="136" y="10"/>
                      <a:pt x="136" y="10"/>
                      <a:pt x="136" y="10"/>
                    </a:cubicBezTo>
                    <a:cubicBezTo>
                      <a:pt x="136" y="4"/>
                      <a:pt x="132" y="0"/>
                      <a:pt x="127" y="0"/>
                    </a:cubicBezTo>
                    <a:cubicBezTo>
                      <a:pt x="10" y="0"/>
                      <a:pt x="10" y="0"/>
                      <a:pt x="10" y="0"/>
                    </a:cubicBezTo>
                    <a:cubicBezTo>
                      <a:pt x="4" y="0"/>
                      <a:pt x="0" y="4"/>
                      <a:pt x="0" y="10"/>
                    </a:cubicBezTo>
                    <a:lnTo>
                      <a:pt x="0" y="34"/>
                    </a:lnTo>
                    <a:close/>
                  </a:path>
                </a:pathLst>
              </a:custGeom>
              <a:solidFill>
                <a:schemeClr val="accent6"/>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43" name="Freeform 68">
                <a:extLst>
                  <a:ext uri="{FF2B5EF4-FFF2-40B4-BE49-F238E27FC236}">
                    <a16:creationId xmlns:a16="http://schemas.microsoft.com/office/drawing/2014/main" id="{5186CFE7-555E-4AAA-BE48-77752F397E16}"/>
                  </a:ext>
                </a:extLst>
              </p:cNvPr>
              <p:cNvSpPr>
                <a:spLocks/>
              </p:cNvSpPr>
              <p:nvPr/>
            </p:nvSpPr>
            <p:spPr bwMode="auto">
              <a:xfrm>
                <a:off x="2704041" y="7006695"/>
                <a:ext cx="468313" cy="384175"/>
              </a:xfrm>
              <a:custGeom>
                <a:avLst/>
                <a:gdLst>
                  <a:gd name="T0" fmla="*/ 33 w 87"/>
                  <a:gd name="T1" fmla="*/ 72 h 72"/>
                  <a:gd name="T2" fmla="*/ 79 w 87"/>
                  <a:gd name="T3" fmla="*/ 72 h 72"/>
                  <a:gd name="T4" fmla="*/ 87 w 87"/>
                  <a:gd name="T5" fmla="*/ 64 h 72"/>
                  <a:gd name="T6" fmla="*/ 87 w 87"/>
                  <a:gd name="T7" fmla="*/ 8 h 72"/>
                  <a:gd name="T8" fmla="*/ 79 w 87"/>
                  <a:gd name="T9" fmla="*/ 0 h 72"/>
                  <a:gd name="T10" fmla="*/ 33 w 87"/>
                  <a:gd name="T11" fmla="*/ 0 h 72"/>
                  <a:gd name="T12" fmla="*/ 0 w 87"/>
                  <a:gd name="T13" fmla="*/ 33 h 72"/>
                  <a:gd name="T14" fmla="*/ 0 w 87"/>
                  <a:gd name="T15" fmla="*/ 39 h 72"/>
                  <a:gd name="T16" fmla="*/ 33 w 87"/>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72">
                    <a:moveTo>
                      <a:pt x="33" y="72"/>
                    </a:moveTo>
                    <a:cubicBezTo>
                      <a:pt x="79" y="72"/>
                      <a:pt x="79" y="72"/>
                      <a:pt x="79" y="72"/>
                    </a:cubicBezTo>
                    <a:cubicBezTo>
                      <a:pt x="84" y="72"/>
                      <a:pt x="87" y="68"/>
                      <a:pt x="87" y="64"/>
                    </a:cubicBezTo>
                    <a:cubicBezTo>
                      <a:pt x="87" y="8"/>
                      <a:pt x="87" y="8"/>
                      <a:pt x="87" y="8"/>
                    </a:cubicBezTo>
                    <a:cubicBezTo>
                      <a:pt x="87" y="3"/>
                      <a:pt x="84" y="0"/>
                      <a:pt x="79" y="0"/>
                    </a:cubicBezTo>
                    <a:cubicBezTo>
                      <a:pt x="33" y="0"/>
                      <a:pt x="33" y="0"/>
                      <a:pt x="33" y="0"/>
                    </a:cubicBezTo>
                    <a:cubicBezTo>
                      <a:pt x="15" y="0"/>
                      <a:pt x="0" y="14"/>
                      <a:pt x="0" y="33"/>
                    </a:cubicBezTo>
                    <a:cubicBezTo>
                      <a:pt x="0" y="39"/>
                      <a:pt x="0" y="39"/>
                      <a:pt x="0" y="39"/>
                    </a:cubicBezTo>
                    <a:cubicBezTo>
                      <a:pt x="0" y="57"/>
                      <a:pt x="15" y="72"/>
                      <a:pt x="33" y="72"/>
                    </a:cubicBezTo>
                    <a:close/>
                  </a:path>
                </a:pathLst>
              </a:custGeom>
              <a:solidFill>
                <a:schemeClr val="accent6"/>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44" name="Freeform 69">
                <a:extLst>
                  <a:ext uri="{FF2B5EF4-FFF2-40B4-BE49-F238E27FC236}">
                    <a16:creationId xmlns:a16="http://schemas.microsoft.com/office/drawing/2014/main" id="{345F24E9-C68E-4BDE-B9B2-27141D1E7AA4}"/>
                  </a:ext>
                </a:extLst>
              </p:cNvPr>
              <p:cNvSpPr>
                <a:spLocks/>
              </p:cNvSpPr>
              <p:nvPr/>
            </p:nvSpPr>
            <p:spPr bwMode="auto">
              <a:xfrm>
                <a:off x="3054879" y="7171795"/>
                <a:ext cx="58738" cy="58738"/>
              </a:xfrm>
              <a:custGeom>
                <a:avLst/>
                <a:gdLst>
                  <a:gd name="T0" fmla="*/ 8 w 11"/>
                  <a:gd name="T1" fmla="*/ 0 h 11"/>
                  <a:gd name="T2" fmla="*/ 5 w 11"/>
                  <a:gd name="T3" fmla="*/ 0 h 11"/>
                  <a:gd name="T4" fmla="*/ 5 w 11"/>
                  <a:gd name="T5" fmla="*/ 0 h 11"/>
                  <a:gd name="T6" fmla="*/ 0 w 11"/>
                  <a:gd name="T7" fmla="*/ 6 h 11"/>
                  <a:gd name="T8" fmla="*/ 0 w 11"/>
                  <a:gd name="T9" fmla="*/ 8 h 11"/>
                  <a:gd name="T10" fmla="*/ 5 w 11"/>
                  <a:gd name="T11" fmla="*/ 11 h 11"/>
                  <a:gd name="T12" fmla="*/ 5 w 11"/>
                  <a:gd name="T13" fmla="*/ 11 h 11"/>
                  <a:gd name="T14" fmla="*/ 8 w 11"/>
                  <a:gd name="T15" fmla="*/ 11 h 11"/>
                  <a:gd name="T16" fmla="*/ 10 w 11"/>
                  <a:gd name="T17" fmla="*/ 8 h 11"/>
                  <a:gd name="T18" fmla="*/ 11 w 11"/>
                  <a:gd name="T19" fmla="*/ 6 h 11"/>
                  <a:gd name="T20" fmla="*/ 8 w 11"/>
                  <a:gd name="T21"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11">
                    <a:moveTo>
                      <a:pt x="8" y="0"/>
                    </a:moveTo>
                    <a:cubicBezTo>
                      <a:pt x="5" y="0"/>
                      <a:pt x="5" y="0"/>
                      <a:pt x="5" y="0"/>
                    </a:cubicBezTo>
                    <a:cubicBezTo>
                      <a:pt x="5" y="0"/>
                      <a:pt x="5" y="0"/>
                      <a:pt x="5" y="0"/>
                    </a:cubicBezTo>
                    <a:cubicBezTo>
                      <a:pt x="2" y="0"/>
                      <a:pt x="0" y="2"/>
                      <a:pt x="0" y="6"/>
                    </a:cubicBezTo>
                    <a:cubicBezTo>
                      <a:pt x="0" y="6"/>
                      <a:pt x="0" y="7"/>
                      <a:pt x="0" y="8"/>
                    </a:cubicBezTo>
                    <a:cubicBezTo>
                      <a:pt x="1" y="10"/>
                      <a:pt x="3" y="11"/>
                      <a:pt x="5" y="11"/>
                    </a:cubicBezTo>
                    <a:cubicBezTo>
                      <a:pt x="5" y="11"/>
                      <a:pt x="5" y="11"/>
                      <a:pt x="5" y="11"/>
                    </a:cubicBezTo>
                    <a:cubicBezTo>
                      <a:pt x="8" y="11"/>
                      <a:pt x="8" y="11"/>
                      <a:pt x="8" y="11"/>
                    </a:cubicBezTo>
                    <a:cubicBezTo>
                      <a:pt x="8" y="11"/>
                      <a:pt x="10" y="9"/>
                      <a:pt x="10" y="8"/>
                    </a:cubicBezTo>
                    <a:cubicBezTo>
                      <a:pt x="11" y="7"/>
                      <a:pt x="11" y="6"/>
                      <a:pt x="11" y="6"/>
                    </a:cubicBezTo>
                    <a:cubicBezTo>
                      <a:pt x="11" y="3"/>
                      <a:pt x="8" y="0"/>
                      <a:pt x="8" y="0"/>
                    </a:cubicBez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45" name="Freeform 70">
                <a:extLst>
                  <a:ext uri="{FF2B5EF4-FFF2-40B4-BE49-F238E27FC236}">
                    <a16:creationId xmlns:a16="http://schemas.microsoft.com/office/drawing/2014/main" id="{636DB2FC-CA81-4AE5-B236-A27EC1C808C3}"/>
                  </a:ext>
                </a:extLst>
              </p:cNvPr>
              <p:cNvSpPr>
                <a:spLocks/>
              </p:cNvSpPr>
              <p:nvPr/>
            </p:nvSpPr>
            <p:spPr bwMode="auto">
              <a:xfrm>
                <a:off x="3054879" y="7214658"/>
                <a:ext cx="53975" cy="15875"/>
              </a:xfrm>
              <a:custGeom>
                <a:avLst/>
                <a:gdLst>
                  <a:gd name="T0" fmla="*/ 0 w 10"/>
                  <a:gd name="T1" fmla="*/ 0 h 3"/>
                  <a:gd name="T2" fmla="*/ 5 w 10"/>
                  <a:gd name="T3" fmla="*/ 3 h 3"/>
                  <a:gd name="T4" fmla="*/ 5 w 10"/>
                  <a:gd name="T5" fmla="*/ 3 h 3"/>
                  <a:gd name="T6" fmla="*/ 8 w 10"/>
                  <a:gd name="T7" fmla="*/ 3 h 3"/>
                  <a:gd name="T8" fmla="*/ 10 w 10"/>
                  <a:gd name="T9" fmla="*/ 0 h 3"/>
                  <a:gd name="T10" fmla="*/ 0 w 10"/>
                  <a:gd name="T11" fmla="*/ 0 h 3"/>
                </a:gdLst>
                <a:ahLst/>
                <a:cxnLst>
                  <a:cxn ang="0">
                    <a:pos x="T0" y="T1"/>
                  </a:cxn>
                  <a:cxn ang="0">
                    <a:pos x="T2" y="T3"/>
                  </a:cxn>
                  <a:cxn ang="0">
                    <a:pos x="T4" y="T5"/>
                  </a:cxn>
                  <a:cxn ang="0">
                    <a:pos x="T6" y="T7"/>
                  </a:cxn>
                  <a:cxn ang="0">
                    <a:pos x="T8" y="T9"/>
                  </a:cxn>
                  <a:cxn ang="0">
                    <a:pos x="T10" y="T11"/>
                  </a:cxn>
                </a:cxnLst>
                <a:rect l="0" t="0" r="r" b="b"/>
                <a:pathLst>
                  <a:path w="10" h="3">
                    <a:moveTo>
                      <a:pt x="0" y="0"/>
                    </a:moveTo>
                    <a:cubicBezTo>
                      <a:pt x="1" y="2"/>
                      <a:pt x="3" y="3"/>
                      <a:pt x="5" y="3"/>
                    </a:cubicBezTo>
                    <a:cubicBezTo>
                      <a:pt x="5" y="3"/>
                      <a:pt x="5" y="3"/>
                      <a:pt x="5" y="3"/>
                    </a:cubicBezTo>
                    <a:cubicBezTo>
                      <a:pt x="8" y="3"/>
                      <a:pt x="8" y="3"/>
                      <a:pt x="8" y="3"/>
                    </a:cubicBezTo>
                    <a:cubicBezTo>
                      <a:pt x="8" y="3"/>
                      <a:pt x="10" y="1"/>
                      <a:pt x="10" y="0"/>
                    </a:cubicBezTo>
                    <a:lnTo>
                      <a:pt x="0" y="0"/>
                    </a:lnTo>
                    <a:close/>
                  </a:path>
                </a:pathLst>
              </a:custGeom>
              <a:solidFill>
                <a:schemeClr val="bg1">
                  <a:lumMod val="7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46" name="Oval 71">
                <a:extLst>
                  <a:ext uri="{FF2B5EF4-FFF2-40B4-BE49-F238E27FC236}">
                    <a16:creationId xmlns:a16="http://schemas.microsoft.com/office/drawing/2014/main" id="{6AB8EEA3-D459-427F-93BC-0EEA20C72F34}"/>
                  </a:ext>
                </a:extLst>
              </p:cNvPr>
              <p:cNvSpPr>
                <a:spLocks noChangeArrowheads="1"/>
              </p:cNvSpPr>
              <p:nvPr/>
            </p:nvSpPr>
            <p:spPr bwMode="auto">
              <a:xfrm>
                <a:off x="3081866" y="7167033"/>
                <a:ext cx="69850" cy="69850"/>
              </a:xfrm>
              <a:prstGeom prst="ellipse">
                <a:avLst/>
              </a:prstGeom>
              <a:solidFill>
                <a:srgbClr val="6E72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47" name="Oval 72">
                <a:extLst>
                  <a:ext uri="{FF2B5EF4-FFF2-40B4-BE49-F238E27FC236}">
                    <a16:creationId xmlns:a16="http://schemas.microsoft.com/office/drawing/2014/main" id="{AB0CF2B8-6C26-45AF-B66D-1370D260080D}"/>
                  </a:ext>
                </a:extLst>
              </p:cNvPr>
              <p:cNvSpPr>
                <a:spLocks noChangeArrowheads="1"/>
              </p:cNvSpPr>
              <p:nvPr/>
            </p:nvSpPr>
            <p:spPr bwMode="auto">
              <a:xfrm>
                <a:off x="3081866" y="7167033"/>
                <a:ext cx="69850" cy="69850"/>
              </a:xfrm>
              <a:prstGeom prst="ellipse">
                <a:avLst/>
              </a:prstGeom>
              <a:solidFill>
                <a:schemeClr val="tx1">
                  <a:lumMod val="8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48" name="Oval 73">
                <a:extLst>
                  <a:ext uri="{FF2B5EF4-FFF2-40B4-BE49-F238E27FC236}">
                    <a16:creationId xmlns:a16="http://schemas.microsoft.com/office/drawing/2014/main" id="{E8639665-061E-4C55-B97F-333B6CBD6334}"/>
                  </a:ext>
                </a:extLst>
              </p:cNvPr>
              <p:cNvSpPr>
                <a:spLocks noChangeArrowheads="1"/>
              </p:cNvSpPr>
              <p:nvPr/>
            </p:nvSpPr>
            <p:spPr bwMode="auto">
              <a:xfrm>
                <a:off x="3097741" y="7178145"/>
                <a:ext cx="42863" cy="47625"/>
              </a:xfrm>
              <a:prstGeom prst="ellipse">
                <a:avLst/>
              </a:prstGeom>
              <a:solidFill>
                <a:srgbClr val="606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49" name="Oval 74">
                <a:extLst>
                  <a:ext uri="{FF2B5EF4-FFF2-40B4-BE49-F238E27FC236}">
                    <a16:creationId xmlns:a16="http://schemas.microsoft.com/office/drawing/2014/main" id="{7EC1A9B2-0C32-4FA8-A6CE-EBA455CAC641}"/>
                  </a:ext>
                </a:extLst>
              </p:cNvPr>
              <p:cNvSpPr>
                <a:spLocks noChangeArrowheads="1"/>
              </p:cNvSpPr>
              <p:nvPr/>
            </p:nvSpPr>
            <p:spPr bwMode="auto">
              <a:xfrm>
                <a:off x="3097741" y="7178145"/>
                <a:ext cx="42863" cy="47625"/>
              </a:xfrm>
              <a:prstGeom prst="ellipse">
                <a:avLst/>
              </a:prstGeom>
              <a:solidFill>
                <a:schemeClr val="tx1">
                  <a:lumMod val="9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50" name="Oval 41">
                <a:extLst>
                  <a:ext uri="{FF2B5EF4-FFF2-40B4-BE49-F238E27FC236}">
                    <a16:creationId xmlns:a16="http://schemas.microsoft.com/office/drawing/2014/main" id="{653F372F-A979-412A-B393-0990A4365C18}"/>
                  </a:ext>
                </a:extLst>
              </p:cNvPr>
              <p:cNvSpPr>
                <a:spLocks noChangeArrowheads="1"/>
              </p:cNvSpPr>
              <p:nvPr/>
            </p:nvSpPr>
            <p:spPr bwMode="auto">
              <a:xfrm>
                <a:off x="2523701" y="5540005"/>
                <a:ext cx="46014" cy="45719"/>
              </a:xfrm>
              <a:prstGeom prst="ellipse">
                <a:avLst/>
              </a:prstGeom>
              <a:solidFill>
                <a:schemeClr val="bg1">
                  <a:lumMod val="7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51" name="Oval 41">
                <a:extLst>
                  <a:ext uri="{FF2B5EF4-FFF2-40B4-BE49-F238E27FC236}">
                    <a16:creationId xmlns:a16="http://schemas.microsoft.com/office/drawing/2014/main" id="{B66AA001-8704-42F0-BDBB-80D189AD551C}"/>
                  </a:ext>
                </a:extLst>
              </p:cNvPr>
              <p:cNvSpPr>
                <a:spLocks noChangeArrowheads="1"/>
              </p:cNvSpPr>
              <p:nvPr/>
            </p:nvSpPr>
            <p:spPr bwMode="auto">
              <a:xfrm>
                <a:off x="3004714" y="5540005"/>
                <a:ext cx="46014" cy="45719"/>
              </a:xfrm>
              <a:prstGeom prst="ellipse">
                <a:avLst/>
              </a:prstGeom>
              <a:solidFill>
                <a:schemeClr val="bg1">
                  <a:lumMod val="75000"/>
                </a:schemeClr>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grpSp>
        <p:nvGrpSpPr>
          <p:cNvPr id="307" name="Group 25">
            <a:extLst>
              <a:ext uri="{FF2B5EF4-FFF2-40B4-BE49-F238E27FC236}">
                <a16:creationId xmlns:a16="http://schemas.microsoft.com/office/drawing/2014/main" id="{09DC724B-B28E-4278-AF17-D6DFFAC3A2CE}"/>
              </a:ext>
              <a:ext uri="{C183D7F6-B498-43B3-948B-1728B52AA6E4}">
                <adec:decorative xmlns:adec="http://schemas.microsoft.com/office/drawing/2017/decorative" val="1"/>
              </a:ext>
            </a:extLst>
          </p:cNvPr>
          <p:cNvGrpSpPr>
            <a:grpSpLocks noChangeAspect="1"/>
          </p:cNvGrpSpPr>
          <p:nvPr/>
        </p:nvGrpSpPr>
        <p:grpSpPr bwMode="auto">
          <a:xfrm>
            <a:off x="2686347" y="3614073"/>
            <a:ext cx="713792" cy="711183"/>
            <a:chOff x="3594" y="922"/>
            <a:chExt cx="547" cy="545"/>
          </a:xfrm>
        </p:grpSpPr>
        <p:sp>
          <p:nvSpPr>
            <p:cNvPr id="304" name="Freeform 27">
              <a:extLst>
                <a:ext uri="{FF2B5EF4-FFF2-40B4-BE49-F238E27FC236}">
                  <a16:creationId xmlns:a16="http://schemas.microsoft.com/office/drawing/2014/main" id="{EF2528F0-BFF0-4737-8D8D-54471C7165D2}"/>
                </a:ext>
              </a:extLst>
            </p:cNvPr>
            <p:cNvSpPr>
              <a:spLocks noEditPoints="1"/>
            </p:cNvSpPr>
            <p:nvPr/>
          </p:nvSpPr>
          <p:spPr bwMode="auto">
            <a:xfrm>
              <a:off x="3679" y="1006"/>
              <a:ext cx="378" cy="377"/>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Semilight"/>
                <a:ea typeface="+mn-ea"/>
                <a:cs typeface="+mn-cs"/>
              </a:endParaRPr>
            </a:p>
          </p:txBody>
        </p:sp>
        <p:sp>
          <p:nvSpPr>
            <p:cNvPr id="305" name="Freeform 26">
              <a:extLst>
                <a:ext uri="{FF2B5EF4-FFF2-40B4-BE49-F238E27FC236}">
                  <a16:creationId xmlns:a16="http://schemas.microsoft.com/office/drawing/2014/main" id="{89B671F1-988C-4F14-883D-F501193D9718}"/>
                </a:ext>
              </a:extLst>
            </p:cNvPr>
            <p:cNvSpPr>
              <a:spLocks noEditPoints="1"/>
            </p:cNvSpPr>
            <p:nvPr/>
          </p:nvSpPr>
          <p:spPr bwMode="auto">
            <a:xfrm>
              <a:off x="3594" y="922"/>
              <a:ext cx="547" cy="545"/>
            </a:xfrm>
            <a:custGeom>
              <a:avLst/>
              <a:gdLst>
                <a:gd name="T0" fmla="*/ 0 w 447"/>
                <a:gd name="T1" fmla="*/ 184 h 447"/>
                <a:gd name="T2" fmla="*/ 0 w 447"/>
                <a:gd name="T3" fmla="*/ 263 h 447"/>
                <a:gd name="T4" fmla="*/ 8 w 447"/>
                <a:gd name="T5" fmla="*/ 272 h 447"/>
                <a:gd name="T6" fmla="*/ 49 w 447"/>
                <a:gd name="T7" fmla="*/ 272 h 447"/>
                <a:gd name="T8" fmla="*/ 65 w 447"/>
                <a:gd name="T9" fmla="*/ 313 h 447"/>
                <a:gd name="T10" fmla="*/ 37 w 447"/>
                <a:gd name="T11" fmla="*/ 341 h 447"/>
                <a:gd name="T12" fmla="*/ 37 w 447"/>
                <a:gd name="T13" fmla="*/ 353 h 447"/>
                <a:gd name="T14" fmla="*/ 93 w 447"/>
                <a:gd name="T15" fmla="*/ 410 h 447"/>
                <a:gd name="T16" fmla="*/ 105 w 447"/>
                <a:gd name="T17" fmla="*/ 410 h 447"/>
                <a:gd name="T18" fmla="*/ 134 w 447"/>
                <a:gd name="T19" fmla="*/ 381 h 447"/>
                <a:gd name="T20" fmla="*/ 175 w 447"/>
                <a:gd name="T21" fmla="*/ 398 h 447"/>
                <a:gd name="T22" fmla="*/ 175 w 447"/>
                <a:gd name="T23" fmla="*/ 438 h 447"/>
                <a:gd name="T24" fmla="*/ 183 w 447"/>
                <a:gd name="T25" fmla="*/ 447 h 447"/>
                <a:gd name="T26" fmla="*/ 263 w 447"/>
                <a:gd name="T27" fmla="*/ 447 h 447"/>
                <a:gd name="T28" fmla="*/ 271 w 447"/>
                <a:gd name="T29" fmla="*/ 438 h 447"/>
                <a:gd name="T30" fmla="*/ 271 w 447"/>
                <a:gd name="T31" fmla="*/ 398 h 447"/>
                <a:gd name="T32" fmla="*/ 312 w 447"/>
                <a:gd name="T33" fmla="*/ 381 h 447"/>
                <a:gd name="T34" fmla="*/ 341 w 447"/>
                <a:gd name="T35" fmla="*/ 410 h 447"/>
                <a:gd name="T36" fmla="*/ 353 w 447"/>
                <a:gd name="T37" fmla="*/ 410 h 447"/>
                <a:gd name="T38" fmla="*/ 409 w 447"/>
                <a:gd name="T39" fmla="*/ 353 h 447"/>
                <a:gd name="T40" fmla="*/ 409 w 447"/>
                <a:gd name="T41" fmla="*/ 341 h 447"/>
                <a:gd name="T42" fmla="*/ 381 w 447"/>
                <a:gd name="T43" fmla="*/ 313 h 447"/>
                <a:gd name="T44" fmla="*/ 397 w 447"/>
                <a:gd name="T45" fmla="*/ 272 h 447"/>
                <a:gd name="T46" fmla="*/ 438 w 447"/>
                <a:gd name="T47" fmla="*/ 272 h 447"/>
                <a:gd name="T48" fmla="*/ 447 w 447"/>
                <a:gd name="T49" fmla="*/ 263 h 447"/>
                <a:gd name="T50" fmla="*/ 447 w 447"/>
                <a:gd name="T51" fmla="*/ 184 h 447"/>
                <a:gd name="T52" fmla="*/ 438 w 447"/>
                <a:gd name="T53" fmla="*/ 175 h 447"/>
                <a:gd name="T54" fmla="*/ 397 w 447"/>
                <a:gd name="T55" fmla="*/ 175 h 447"/>
                <a:gd name="T56" fmla="*/ 381 w 447"/>
                <a:gd name="T57" fmla="*/ 135 h 447"/>
                <a:gd name="T58" fmla="*/ 409 w 447"/>
                <a:gd name="T59" fmla="*/ 106 h 447"/>
                <a:gd name="T60" fmla="*/ 409 w 447"/>
                <a:gd name="T61" fmla="*/ 94 h 447"/>
                <a:gd name="T62" fmla="*/ 353 w 447"/>
                <a:gd name="T63" fmla="*/ 37 h 447"/>
                <a:gd name="T64" fmla="*/ 341 w 447"/>
                <a:gd name="T65" fmla="*/ 37 h 447"/>
                <a:gd name="T66" fmla="*/ 312 w 447"/>
                <a:gd name="T67" fmla="*/ 66 h 447"/>
                <a:gd name="T68" fmla="*/ 271 w 447"/>
                <a:gd name="T69" fmla="*/ 49 h 447"/>
                <a:gd name="T70" fmla="*/ 271 w 447"/>
                <a:gd name="T71" fmla="*/ 9 h 447"/>
                <a:gd name="T72" fmla="*/ 263 w 447"/>
                <a:gd name="T73" fmla="*/ 0 h 447"/>
                <a:gd name="T74" fmla="*/ 183 w 447"/>
                <a:gd name="T75" fmla="*/ 0 h 447"/>
                <a:gd name="T76" fmla="*/ 175 w 447"/>
                <a:gd name="T77" fmla="*/ 9 h 447"/>
                <a:gd name="T78" fmla="*/ 175 w 447"/>
                <a:gd name="T79" fmla="*/ 49 h 447"/>
                <a:gd name="T80" fmla="*/ 134 w 447"/>
                <a:gd name="T81" fmla="*/ 66 h 447"/>
                <a:gd name="T82" fmla="*/ 105 w 447"/>
                <a:gd name="T83" fmla="*/ 37 h 447"/>
                <a:gd name="T84" fmla="*/ 93 w 447"/>
                <a:gd name="T85" fmla="*/ 37 h 447"/>
                <a:gd name="T86" fmla="*/ 37 w 447"/>
                <a:gd name="T87" fmla="*/ 94 h 447"/>
                <a:gd name="T88" fmla="*/ 37 w 447"/>
                <a:gd name="T89" fmla="*/ 106 h 447"/>
                <a:gd name="T90" fmla="*/ 65 w 447"/>
                <a:gd name="T91" fmla="*/ 134 h 447"/>
                <a:gd name="T92" fmla="*/ 49 w 447"/>
                <a:gd name="T93" fmla="*/ 175 h 447"/>
                <a:gd name="T94" fmla="*/ 8 w 447"/>
                <a:gd name="T95" fmla="*/ 175 h 447"/>
                <a:gd name="T96" fmla="*/ 0 w 447"/>
                <a:gd name="T97" fmla="*/ 184 h 447"/>
                <a:gd name="T98" fmla="*/ 92 w 447"/>
                <a:gd name="T99" fmla="*/ 223 h 447"/>
                <a:gd name="T100" fmla="*/ 223 w 447"/>
                <a:gd name="T101" fmla="*/ 92 h 447"/>
                <a:gd name="T102" fmla="*/ 354 w 447"/>
                <a:gd name="T103" fmla="*/ 223 h 447"/>
                <a:gd name="T104" fmla="*/ 223 w 447"/>
                <a:gd name="T105" fmla="*/ 355 h 447"/>
                <a:gd name="T106" fmla="*/ 92 w 447"/>
                <a:gd name="T107" fmla="*/ 223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7" h="447">
                  <a:moveTo>
                    <a:pt x="0" y="184"/>
                  </a:moveTo>
                  <a:cubicBezTo>
                    <a:pt x="0" y="263"/>
                    <a:pt x="0" y="263"/>
                    <a:pt x="0" y="263"/>
                  </a:cubicBezTo>
                  <a:cubicBezTo>
                    <a:pt x="0" y="268"/>
                    <a:pt x="3" y="272"/>
                    <a:pt x="8" y="272"/>
                  </a:cubicBezTo>
                  <a:cubicBezTo>
                    <a:pt x="49" y="272"/>
                    <a:pt x="49" y="272"/>
                    <a:pt x="49" y="272"/>
                  </a:cubicBezTo>
                  <a:cubicBezTo>
                    <a:pt x="53" y="286"/>
                    <a:pt x="58" y="300"/>
                    <a:pt x="65" y="313"/>
                  </a:cubicBezTo>
                  <a:cubicBezTo>
                    <a:pt x="37" y="341"/>
                    <a:pt x="37" y="341"/>
                    <a:pt x="37" y="341"/>
                  </a:cubicBezTo>
                  <a:cubicBezTo>
                    <a:pt x="33" y="345"/>
                    <a:pt x="33" y="350"/>
                    <a:pt x="37" y="353"/>
                  </a:cubicBezTo>
                  <a:cubicBezTo>
                    <a:pt x="93" y="410"/>
                    <a:pt x="93" y="410"/>
                    <a:pt x="93" y="410"/>
                  </a:cubicBezTo>
                  <a:cubicBezTo>
                    <a:pt x="97" y="413"/>
                    <a:pt x="102" y="413"/>
                    <a:pt x="105" y="410"/>
                  </a:cubicBezTo>
                  <a:cubicBezTo>
                    <a:pt x="134" y="381"/>
                    <a:pt x="134" y="381"/>
                    <a:pt x="134" y="381"/>
                  </a:cubicBezTo>
                  <a:cubicBezTo>
                    <a:pt x="147" y="388"/>
                    <a:pt x="160" y="394"/>
                    <a:pt x="175" y="398"/>
                  </a:cubicBezTo>
                  <a:cubicBezTo>
                    <a:pt x="175" y="438"/>
                    <a:pt x="175" y="438"/>
                    <a:pt x="175" y="438"/>
                  </a:cubicBezTo>
                  <a:cubicBezTo>
                    <a:pt x="175" y="443"/>
                    <a:pt x="178" y="447"/>
                    <a:pt x="183" y="447"/>
                  </a:cubicBezTo>
                  <a:cubicBezTo>
                    <a:pt x="263" y="447"/>
                    <a:pt x="263" y="447"/>
                    <a:pt x="263" y="447"/>
                  </a:cubicBezTo>
                  <a:cubicBezTo>
                    <a:pt x="268" y="447"/>
                    <a:pt x="271" y="443"/>
                    <a:pt x="271" y="438"/>
                  </a:cubicBezTo>
                  <a:cubicBezTo>
                    <a:pt x="271" y="398"/>
                    <a:pt x="271" y="398"/>
                    <a:pt x="271" y="398"/>
                  </a:cubicBezTo>
                  <a:cubicBezTo>
                    <a:pt x="286" y="394"/>
                    <a:pt x="299" y="388"/>
                    <a:pt x="312" y="381"/>
                  </a:cubicBezTo>
                  <a:cubicBezTo>
                    <a:pt x="341" y="410"/>
                    <a:pt x="341" y="410"/>
                    <a:pt x="341" y="410"/>
                  </a:cubicBezTo>
                  <a:cubicBezTo>
                    <a:pt x="344" y="413"/>
                    <a:pt x="350" y="413"/>
                    <a:pt x="353" y="410"/>
                  </a:cubicBezTo>
                  <a:cubicBezTo>
                    <a:pt x="409" y="353"/>
                    <a:pt x="409" y="353"/>
                    <a:pt x="409" y="353"/>
                  </a:cubicBezTo>
                  <a:cubicBezTo>
                    <a:pt x="413" y="350"/>
                    <a:pt x="413" y="345"/>
                    <a:pt x="409" y="341"/>
                  </a:cubicBezTo>
                  <a:cubicBezTo>
                    <a:pt x="381" y="313"/>
                    <a:pt x="381" y="313"/>
                    <a:pt x="381" y="313"/>
                  </a:cubicBezTo>
                  <a:cubicBezTo>
                    <a:pt x="388" y="300"/>
                    <a:pt x="393" y="286"/>
                    <a:pt x="397" y="272"/>
                  </a:cubicBezTo>
                  <a:cubicBezTo>
                    <a:pt x="438" y="272"/>
                    <a:pt x="438" y="272"/>
                    <a:pt x="438" y="272"/>
                  </a:cubicBezTo>
                  <a:cubicBezTo>
                    <a:pt x="443" y="272"/>
                    <a:pt x="447" y="268"/>
                    <a:pt x="447" y="263"/>
                  </a:cubicBezTo>
                  <a:cubicBezTo>
                    <a:pt x="447" y="184"/>
                    <a:pt x="447" y="184"/>
                    <a:pt x="447" y="184"/>
                  </a:cubicBezTo>
                  <a:cubicBezTo>
                    <a:pt x="447" y="179"/>
                    <a:pt x="443" y="175"/>
                    <a:pt x="438" y="175"/>
                  </a:cubicBezTo>
                  <a:cubicBezTo>
                    <a:pt x="397" y="175"/>
                    <a:pt x="397" y="175"/>
                    <a:pt x="397" y="175"/>
                  </a:cubicBezTo>
                  <a:cubicBezTo>
                    <a:pt x="393" y="161"/>
                    <a:pt x="388" y="147"/>
                    <a:pt x="381" y="135"/>
                  </a:cubicBezTo>
                  <a:cubicBezTo>
                    <a:pt x="409" y="106"/>
                    <a:pt x="409" y="106"/>
                    <a:pt x="409" y="106"/>
                  </a:cubicBezTo>
                  <a:cubicBezTo>
                    <a:pt x="413" y="103"/>
                    <a:pt x="413" y="97"/>
                    <a:pt x="409" y="94"/>
                  </a:cubicBezTo>
                  <a:cubicBezTo>
                    <a:pt x="353" y="37"/>
                    <a:pt x="353" y="37"/>
                    <a:pt x="353" y="37"/>
                  </a:cubicBezTo>
                  <a:cubicBezTo>
                    <a:pt x="350" y="34"/>
                    <a:pt x="344" y="34"/>
                    <a:pt x="341" y="37"/>
                  </a:cubicBezTo>
                  <a:cubicBezTo>
                    <a:pt x="312" y="66"/>
                    <a:pt x="312" y="66"/>
                    <a:pt x="312" y="66"/>
                  </a:cubicBezTo>
                  <a:cubicBezTo>
                    <a:pt x="300" y="59"/>
                    <a:pt x="286" y="53"/>
                    <a:pt x="271" y="49"/>
                  </a:cubicBezTo>
                  <a:cubicBezTo>
                    <a:pt x="271" y="9"/>
                    <a:pt x="271" y="9"/>
                    <a:pt x="271" y="9"/>
                  </a:cubicBezTo>
                  <a:cubicBezTo>
                    <a:pt x="271" y="4"/>
                    <a:pt x="268" y="0"/>
                    <a:pt x="263" y="0"/>
                  </a:cubicBezTo>
                  <a:cubicBezTo>
                    <a:pt x="183" y="0"/>
                    <a:pt x="183" y="0"/>
                    <a:pt x="183" y="0"/>
                  </a:cubicBezTo>
                  <a:cubicBezTo>
                    <a:pt x="178" y="0"/>
                    <a:pt x="175" y="4"/>
                    <a:pt x="175" y="9"/>
                  </a:cubicBezTo>
                  <a:cubicBezTo>
                    <a:pt x="175" y="49"/>
                    <a:pt x="175" y="49"/>
                    <a:pt x="175" y="49"/>
                  </a:cubicBezTo>
                  <a:cubicBezTo>
                    <a:pt x="160" y="53"/>
                    <a:pt x="147" y="59"/>
                    <a:pt x="134" y="66"/>
                  </a:cubicBezTo>
                  <a:cubicBezTo>
                    <a:pt x="105" y="37"/>
                    <a:pt x="105" y="37"/>
                    <a:pt x="105" y="37"/>
                  </a:cubicBezTo>
                  <a:cubicBezTo>
                    <a:pt x="102" y="34"/>
                    <a:pt x="97" y="34"/>
                    <a:pt x="93" y="37"/>
                  </a:cubicBezTo>
                  <a:cubicBezTo>
                    <a:pt x="37" y="94"/>
                    <a:pt x="37" y="94"/>
                    <a:pt x="37" y="94"/>
                  </a:cubicBezTo>
                  <a:cubicBezTo>
                    <a:pt x="33" y="97"/>
                    <a:pt x="33" y="102"/>
                    <a:pt x="37" y="106"/>
                  </a:cubicBezTo>
                  <a:cubicBezTo>
                    <a:pt x="65" y="134"/>
                    <a:pt x="65" y="134"/>
                    <a:pt x="65" y="134"/>
                  </a:cubicBezTo>
                  <a:cubicBezTo>
                    <a:pt x="58" y="147"/>
                    <a:pt x="53" y="161"/>
                    <a:pt x="49" y="175"/>
                  </a:cubicBezTo>
                  <a:cubicBezTo>
                    <a:pt x="8" y="175"/>
                    <a:pt x="8" y="175"/>
                    <a:pt x="8" y="175"/>
                  </a:cubicBezTo>
                  <a:cubicBezTo>
                    <a:pt x="3" y="175"/>
                    <a:pt x="0" y="179"/>
                    <a:pt x="0" y="184"/>
                  </a:cubicBezTo>
                  <a:close/>
                  <a:moveTo>
                    <a:pt x="92" y="223"/>
                  </a:moveTo>
                  <a:cubicBezTo>
                    <a:pt x="92" y="151"/>
                    <a:pt x="151" y="92"/>
                    <a:pt x="223" y="92"/>
                  </a:cubicBezTo>
                  <a:cubicBezTo>
                    <a:pt x="295" y="92"/>
                    <a:pt x="354" y="151"/>
                    <a:pt x="354" y="223"/>
                  </a:cubicBezTo>
                  <a:cubicBezTo>
                    <a:pt x="354" y="296"/>
                    <a:pt x="295" y="355"/>
                    <a:pt x="223" y="355"/>
                  </a:cubicBezTo>
                  <a:cubicBezTo>
                    <a:pt x="151" y="355"/>
                    <a:pt x="92" y="296"/>
                    <a:pt x="92" y="223"/>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06" name="Freeform 27">
              <a:extLst>
                <a:ext uri="{FF2B5EF4-FFF2-40B4-BE49-F238E27FC236}">
                  <a16:creationId xmlns:a16="http://schemas.microsoft.com/office/drawing/2014/main" id="{A35FCABD-94FF-4149-A42B-DE786403CCE0}"/>
                </a:ext>
              </a:extLst>
            </p:cNvPr>
            <p:cNvSpPr>
              <a:spLocks noEditPoints="1"/>
            </p:cNvSpPr>
            <p:nvPr/>
          </p:nvSpPr>
          <p:spPr bwMode="auto">
            <a:xfrm>
              <a:off x="3679" y="1006"/>
              <a:ext cx="378" cy="377"/>
            </a:xfrm>
            <a:custGeom>
              <a:avLst/>
              <a:gdLst>
                <a:gd name="T0" fmla="*/ 0 w 309"/>
                <a:gd name="T1" fmla="*/ 154 h 309"/>
                <a:gd name="T2" fmla="*/ 154 w 309"/>
                <a:gd name="T3" fmla="*/ 309 h 309"/>
                <a:gd name="T4" fmla="*/ 309 w 309"/>
                <a:gd name="T5" fmla="*/ 154 h 309"/>
                <a:gd name="T6" fmla="*/ 154 w 309"/>
                <a:gd name="T7" fmla="*/ 0 h 309"/>
                <a:gd name="T8" fmla="*/ 0 w 309"/>
                <a:gd name="T9" fmla="*/ 154 h 309"/>
                <a:gd name="T10" fmla="*/ 23 w 309"/>
                <a:gd name="T11" fmla="*/ 154 h 309"/>
                <a:gd name="T12" fmla="*/ 154 w 309"/>
                <a:gd name="T13" fmla="*/ 23 h 309"/>
                <a:gd name="T14" fmla="*/ 285 w 309"/>
                <a:gd name="T15" fmla="*/ 154 h 309"/>
                <a:gd name="T16" fmla="*/ 154 w 309"/>
                <a:gd name="T17" fmla="*/ 286 h 309"/>
                <a:gd name="T18" fmla="*/ 23 w 309"/>
                <a:gd name="T19"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9" h="309">
                  <a:moveTo>
                    <a:pt x="0" y="154"/>
                  </a:moveTo>
                  <a:cubicBezTo>
                    <a:pt x="0" y="240"/>
                    <a:pt x="69" y="309"/>
                    <a:pt x="154" y="309"/>
                  </a:cubicBezTo>
                  <a:cubicBezTo>
                    <a:pt x="239" y="309"/>
                    <a:pt x="309" y="240"/>
                    <a:pt x="309" y="154"/>
                  </a:cubicBezTo>
                  <a:cubicBezTo>
                    <a:pt x="309" y="69"/>
                    <a:pt x="239" y="0"/>
                    <a:pt x="154" y="0"/>
                  </a:cubicBezTo>
                  <a:cubicBezTo>
                    <a:pt x="69" y="0"/>
                    <a:pt x="0" y="69"/>
                    <a:pt x="0" y="154"/>
                  </a:cubicBezTo>
                  <a:close/>
                  <a:moveTo>
                    <a:pt x="23" y="154"/>
                  </a:moveTo>
                  <a:cubicBezTo>
                    <a:pt x="23" y="82"/>
                    <a:pt x="82" y="23"/>
                    <a:pt x="154" y="23"/>
                  </a:cubicBezTo>
                  <a:cubicBezTo>
                    <a:pt x="226" y="23"/>
                    <a:pt x="285" y="82"/>
                    <a:pt x="285" y="154"/>
                  </a:cubicBezTo>
                  <a:cubicBezTo>
                    <a:pt x="285" y="227"/>
                    <a:pt x="226" y="286"/>
                    <a:pt x="154" y="286"/>
                  </a:cubicBezTo>
                  <a:cubicBezTo>
                    <a:pt x="82" y="286"/>
                    <a:pt x="23" y="227"/>
                    <a:pt x="23" y="154"/>
                  </a:cubicBezTo>
                  <a:close/>
                </a:path>
              </a:pathLst>
            </a:custGeom>
            <a:solidFill>
              <a:srgbClr val="004B1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sp>
        <p:nvSpPr>
          <p:cNvPr id="309" name="Rectangle 308">
            <a:extLst>
              <a:ext uri="{FF2B5EF4-FFF2-40B4-BE49-F238E27FC236}">
                <a16:creationId xmlns:a16="http://schemas.microsoft.com/office/drawing/2014/main" id="{3412B01D-CDB0-4318-92D3-0CD7C6934E47}"/>
              </a:ext>
              <a:ext uri="{C183D7F6-B498-43B3-948B-1728B52AA6E4}">
                <adec:decorative xmlns:adec="http://schemas.microsoft.com/office/drawing/2017/decorative" val="1"/>
              </a:ext>
            </a:extLst>
          </p:cNvPr>
          <p:cNvSpPr/>
          <p:nvPr/>
        </p:nvSpPr>
        <p:spPr bwMode="auto">
          <a:xfrm>
            <a:off x="2548042" y="2936992"/>
            <a:ext cx="1166766" cy="364663"/>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77986"/>
                </a:solidFill>
                <a:effectLst/>
                <a:uLnTx/>
                <a:uFillTx/>
                <a:latin typeface="Calibri" panose="020F0502020204030204" pitchFamily="34" charset="0"/>
                <a:ea typeface="Segoe UI" pitchFamily="34" charset="0"/>
                <a:cs typeface="Calibri" panose="020F0502020204030204" pitchFamily="34" charset="0"/>
              </a:rPr>
              <a:t>Bot Framework Composer</a:t>
            </a:r>
          </a:p>
        </p:txBody>
      </p:sp>
      <p:sp>
        <p:nvSpPr>
          <p:cNvPr id="311" name="Rectangle 310">
            <a:extLst>
              <a:ext uri="{FF2B5EF4-FFF2-40B4-BE49-F238E27FC236}">
                <a16:creationId xmlns:a16="http://schemas.microsoft.com/office/drawing/2014/main" id="{41CE8F22-140A-4951-A507-F3214D2384E1}"/>
              </a:ext>
              <a:ext uri="{C183D7F6-B498-43B3-948B-1728B52AA6E4}">
                <adec:decorative xmlns:adec="http://schemas.microsoft.com/office/drawing/2017/decorative" val="1"/>
              </a:ext>
            </a:extLst>
          </p:cNvPr>
          <p:cNvSpPr/>
          <p:nvPr/>
        </p:nvSpPr>
        <p:spPr bwMode="auto">
          <a:xfrm>
            <a:off x="1456325" y="3525536"/>
            <a:ext cx="414539" cy="364663"/>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r>
              <a:rPr kumimoji="0" lang="en-US" sz="3600" b="1" i="0" u="none" strike="noStrike" kern="1200" cap="none" spc="0" normalizeH="0" baseline="0" noProof="0">
                <a:ln>
                  <a:noFill/>
                </a:ln>
                <a:solidFill>
                  <a:srgbClr val="577986"/>
                </a:solidFill>
                <a:effectLst/>
                <a:uLnTx/>
                <a:uFillTx/>
                <a:ea typeface="Segoe UI" pitchFamily="34" charset="0"/>
                <a:cs typeface="Segoe UI Semilight" panose="020B0402040204020203" pitchFamily="34" charset="0"/>
              </a:rPr>
              <a:t>=</a:t>
            </a:r>
          </a:p>
        </p:txBody>
      </p:sp>
      <p:cxnSp>
        <p:nvCxnSpPr>
          <p:cNvPr id="385" name="Straight Connector 384">
            <a:extLst>
              <a:ext uri="{FF2B5EF4-FFF2-40B4-BE49-F238E27FC236}">
                <a16:creationId xmlns:a16="http://schemas.microsoft.com/office/drawing/2014/main" id="{DFA436A5-B029-47AE-974C-22FEBE39F85B}"/>
              </a:ext>
              <a:ext uri="{C183D7F6-B498-43B3-948B-1728B52AA6E4}">
                <adec:decorative xmlns:adec="http://schemas.microsoft.com/office/drawing/2017/decorative" val="1"/>
              </a:ext>
            </a:extLst>
          </p:cNvPr>
          <p:cNvCxnSpPr/>
          <p:nvPr/>
        </p:nvCxnSpPr>
        <p:spPr>
          <a:xfrm>
            <a:off x="3714808" y="1606731"/>
            <a:ext cx="0" cy="4761412"/>
          </a:xfrm>
          <a:prstGeom prst="line">
            <a:avLst/>
          </a:prstGeom>
          <a:ln>
            <a:solidFill>
              <a:srgbClr val="577986"/>
            </a:solidFill>
          </a:ln>
        </p:spPr>
        <p:style>
          <a:lnRef idx="3">
            <a:schemeClr val="accent1"/>
          </a:lnRef>
          <a:fillRef idx="0">
            <a:schemeClr val="accent1"/>
          </a:fillRef>
          <a:effectRef idx="2">
            <a:schemeClr val="accent1"/>
          </a:effectRef>
          <a:fontRef idx="minor">
            <a:schemeClr val="tx1"/>
          </a:fontRef>
        </p:style>
      </p:cxnSp>
      <p:pic>
        <p:nvPicPr>
          <p:cNvPr id="3" name="Picture 2">
            <a:extLst>
              <a:ext uri="{FF2B5EF4-FFF2-40B4-BE49-F238E27FC236}">
                <a16:creationId xmlns:a16="http://schemas.microsoft.com/office/drawing/2014/main" id="{A267EA8C-0A12-4A7B-ADE4-3D4095893C2E}"/>
              </a:ext>
            </a:extLst>
          </p:cNvPr>
          <p:cNvPicPr>
            <a:picLocks noChangeAspect="1"/>
          </p:cNvPicPr>
          <p:nvPr/>
        </p:nvPicPr>
        <p:blipFill>
          <a:blip r:embed="rId3"/>
          <a:stretch>
            <a:fillRect/>
          </a:stretch>
        </p:blipFill>
        <p:spPr>
          <a:xfrm>
            <a:off x="3722069" y="1674599"/>
            <a:ext cx="6421148" cy="4132825"/>
          </a:xfrm>
          <a:prstGeom prst="rect">
            <a:avLst/>
          </a:prstGeom>
        </p:spPr>
      </p:pic>
    </p:spTree>
    <p:extLst>
      <p:ext uri="{BB962C8B-B14F-4D97-AF65-F5344CB8AC3E}">
        <p14:creationId xmlns:p14="http://schemas.microsoft.com/office/powerpoint/2010/main" val="385046771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descr="Adding Platform and Infrastructure Services to Bot ">
            <a:extLst>
              <a:ext uri="{FF2B5EF4-FFF2-40B4-BE49-F238E27FC236}">
                <a16:creationId xmlns:a16="http://schemas.microsoft.com/office/drawing/2014/main" id="{AE1DC0AD-CAA6-44E0-8D4A-825D9589AE34}"/>
              </a:ext>
            </a:extLst>
          </p:cNvPr>
          <p:cNvSpPr>
            <a:spLocks noGrp="1"/>
          </p:cNvSpPr>
          <p:nvPr>
            <p:ph type="title"/>
          </p:nvPr>
        </p:nvSpPr>
        <p:spPr/>
        <p:txBody>
          <a:bodyPr/>
          <a:lstStyle/>
          <a:p>
            <a:r>
              <a:rPr lang="en-US" dirty="0"/>
              <a:t>Cost + Platform &amp; Infrastructure Services</a:t>
            </a:r>
          </a:p>
        </p:txBody>
      </p:sp>
      <p:pic>
        <p:nvPicPr>
          <p:cNvPr id="6" name="Picture 5" descr="ACR cost sample that includes App service, Virtual network, Traffic Manager, Azure SQL Database ">
            <a:extLst>
              <a:ext uri="{FF2B5EF4-FFF2-40B4-BE49-F238E27FC236}">
                <a16:creationId xmlns:a16="http://schemas.microsoft.com/office/drawing/2014/main" id="{C943E6A1-7CEC-4528-ACA3-3137BCEB93A0}"/>
              </a:ext>
            </a:extLst>
          </p:cNvPr>
          <p:cNvPicPr>
            <a:picLocks noChangeAspect="1"/>
          </p:cNvPicPr>
          <p:nvPr/>
        </p:nvPicPr>
        <p:blipFill>
          <a:blip r:embed="rId3"/>
          <a:stretch>
            <a:fillRect/>
          </a:stretch>
        </p:blipFill>
        <p:spPr>
          <a:xfrm>
            <a:off x="1165651" y="1417627"/>
            <a:ext cx="8921057" cy="5081364"/>
          </a:xfrm>
          <a:prstGeom prst="rect">
            <a:avLst/>
          </a:prstGeom>
          <a:ln>
            <a:noFill/>
          </a:ln>
        </p:spPr>
      </p:pic>
      <p:sp>
        <p:nvSpPr>
          <p:cNvPr id="12" name="TextBox 11" descr="All adds up to USD 1360.91 ">
            <a:extLst>
              <a:ext uri="{FF2B5EF4-FFF2-40B4-BE49-F238E27FC236}">
                <a16:creationId xmlns:a16="http://schemas.microsoft.com/office/drawing/2014/main" id="{46626D63-62E6-469E-9DFA-8EAB48763BC0}"/>
              </a:ext>
            </a:extLst>
          </p:cNvPr>
          <p:cNvSpPr txBox="1"/>
          <p:nvPr/>
        </p:nvSpPr>
        <p:spPr>
          <a:xfrm>
            <a:off x="10311752" y="3712615"/>
            <a:ext cx="1633690" cy="369332"/>
          </a:xfrm>
          <a:prstGeom prst="rect">
            <a:avLst/>
          </a:prstGeom>
          <a:noFill/>
        </p:spPr>
        <p:txBody>
          <a:bodyPr wrap="square">
            <a:spAutoFit/>
          </a:bodyPr>
          <a:lstStyle/>
          <a:p>
            <a:r>
              <a:rPr lang="en-US" b="1">
                <a:solidFill>
                  <a:srgbClr val="0078D4"/>
                </a:solidFill>
              </a:rPr>
              <a:t>USD 1360.91 </a:t>
            </a:r>
          </a:p>
        </p:txBody>
      </p:sp>
    </p:spTree>
    <p:extLst>
      <p:ext uri="{BB962C8B-B14F-4D97-AF65-F5344CB8AC3E}">
        <p14:creationId xmlns:p14="http://schemas.microsoft.com/office/powerpoint/2010/main" val="200763988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Now adding Azure Cognitive Services on top of this">
            <a:extLst>
              <a:ext uri="{FF2B5EF4-FFF2-40B4-BE49-F238E27FC236}">
                <a16:creationId xmlns:a16="http://schemas.microsoft.com/office/drawing/2014/main" id="{C72D6AC6-622D-46B4-B172-B8304600FDF0}"/>
              </a:ext>
            </a:extLst>
          </p:cNvPr>
          <p:cNvSpPr>
            <a:spLocks noGrp="1"/>
          </p:cNvSpPr>
          <p:nvPr>
            <p:ph type="title"/>
          </p:nvPr>
        </p:nvSpPr>
        <p:spPr/>
        <p:txBody>
          <a:bodyPr/>
          <a:lstStyle/>
          <a:p>
            <a:r>
              <a:rPr lang="en-US" dirty="0"/>
              <a:t>+ Cognitive Services</a:t>
            </a:r>
          </a:p>
        </p:txBody>
      </p:sp>
      <p:pic>
        <p:nvPicPr>
          <p:cNvPr id="4" name="Picture 3" descr="ACR Cost sample that includes example of cognitive services like Text Analytics, LUIS and Speech Services">
            <a:extLst>
              <a:ext uri="{FF2B5EF4-FFF2-40B4-BE49-F238E27FC236}">
                <a16:creationId xmlns:a16="http://schemas.microsoft.com/office/drawing/2014/main" id="{3EB6F3D8-47F1-43F9-A304-263C45E2DF5E}"/>
              </a:ext>
            </a:extLst>
          </p:cNvPr>
          <p:cNvPicPr>
            <a:picLocks noChangeAspect="1"/>
          </p:cNvPicPr>
          <p:nvPr/>
        </p:nvPicPr>
        <p:blipFill>
          <a:blip r:embed="rId3"/>
          <a:stretch>
            <a:fillRect/>
          </a:stretch>
        </p:blipFill>
        <p:spPr>
          <a:xfrm>
            <a:off x="1397809" y="1363330"/>
            <a:ext cx="9148761" cy="4920986"/>
          </a:xfrm>
          <a:prstGeom prst="rect">
            <a:avLst/>
          </a:prstGeom>
          <a:ln>
            <a:noFill/>
          </a:ln>
        </p:spPr>
      </p:pic>
      <p:sp>
        <p:nvSpPr>
          <p:cNvPr id="5" name="TextBox 4">
            <a:extLst>
              <a:ext uri="{FF2B5EF4-FFF2-40B4-BE49-F238E27FC236}">
                <a16:creationId xmlns:a16="http://schemas.microsoft.com/office/drawing/2014/main" id="{A47A46EA-7D44-44B9-A471-EC3F11CD0873}"/>
              </a:ext>
            </a:extLst>
          </p:cNvPr>
          <p:cNvSpPr txBox="1"/>
          <p:nvPr/>
        </p:nvSpPr>
        <p:spPr>
          <a:xfrm>
            <a:off x="2947" y="3525908"/>
            <a:ext cx="1741437" cy="338554"/>
          </a:xfrm>
          <a:prstGeom prst="rect">
            <a:avLst/>
          </a:prstGeom>
          <a:noFill/>
        </p:spPr>
        <p:txBody>
          <a:bodyPr wrap="square" rtlCol="0">
            <a:spAutoFit/>
          </a:bodyPr>
          <a:lstStyle/>
          <a:p>
            <a:r>
              <a:rPr lang="en-US" sz="1600" b="1" dirty="0">
                <a:solidFill>
                  <a:srgbClr val="0078D4"/>
                </a:solidFill>
              </a:rPr>
              <a:t>USD 1360.91+ </a:t>
            </a:r>
          </a:p>
        </p:txBody>
      </p:sp>
      <p:sp>
        <p:nvSpPr>
          <p:cNvPr id="7" name="TextBox 6" descr="Now all that adds upto USD 2890.75/month">
            <a:extLst>
              <a:ext uri="{FF2B5EF4-FFF2-40B4-BE49-F238E27FC236}">
                <a16:creationId xmlns:a16="http://schemas.microsoft.com/office/drawing/2014/main" id="{464AC188-E165-4FD5-9E77-83B4E00A3745}"/>
              </a:ext>
            </a:extLst>
          </p:cNvPr>
          <p:cNvSpPr txBox="1"/>
          <p:nvPr/>
        </p:nvSpPr>
        <p:spPr>
          <a:xfrm>
            <a:off x="10429588" y="3339355"/>
            <a:ext cx="1678932" cy="584775"/>
          </a:xfrm>
          <a:prstGeom prst="rect">
            <a:avLst/>
          </a:prstGeom>
          <a:noFill/>
        </p:spPr>
        <p:txBody>
          <a:bodyPr wrap="square">
            <a:spAutoFit/>
          </a:bodyPr>
          <a:lstStyle/>
          <a:p>
            <a:pPr algn="ctr"/>
            <a:r>
              <a:rPr lang="en-US" sz="1600" b="1" dirty="0">
                <a:solidFill>
                  <a:srgbClr val="0078D4"/>
                </a:solidFill>
              </a:rPr>
              <a:t>= USD 2890.75 per month</a:t>
            </a:r>
          </a:p>
        </p:txBody>
      </p:sp>
    </p:spTree>
    <p:extLst>
      <p:ext uri="{BB962C8B-B14F-4D97-AF65-F5344CB8AC3E}">
        <p14:creationId xmlns:p14="http://schemas.microsoft.com/office/powerpoint/2010/main" val="2709499930"/>
      </p:ext>
    </p:extLst>
  </p:cSld>
  <p:clrMapOvr>
    <a:masterClrMapping/>
  </p:clrMapOvr>
  <p:transition>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6" id="{071E01FD-2079-42F8-8403-F72D98F421C4}" vid="{4AE5ECA4-1508-4F7F-B9BC-6CD0E5E51A63}"/>
    </a:ext>
  </a:extLst>
</a:theme>
</file>

<file path=ppt/theme/theme3.xml><?xml version="1.0" encoding="utf-8"?>
<a:theme xmlns:a="http://schemas.openxmlformats.org/drawingml/2006/main" name="3_WHITE TEMPLATE">
  <a:themeElements>
    <a:clrScheme name="TT - Blue with white">
      <a:dk1>
        <a:srgbClr val="353535"/>
      </a:dk1>
      <a:lt1>
        <a:srgbClr val="FFFFFF"/>
      </a:lt1>
      <a:dk2>
        <a:srgbClr val="002050"/>
      </a:dk2>
      <a:lt2>
        <a:srgbClr val="EAEAEA"/>
      </a:lt2>
      <a:accent1>
        <a:srgbClr val="0078D7"/>
      </a:accent1>
      <a:accent2>
        <a:srgbClr val="002050"/>
      </a:accent2>
      <a:accent3>
        <a:srgbClr val="00BCF2"/>
      </a:accent3>
      <a:accent4>
        <a:srgbClr val="B4009E"/>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MULTIPLE_MASTERS_Sept_2016.potx" id="{ECBC7363-A966-411C-ADC6-24676D8BE435}" vid="{2BB6782C-6926-424C-BAA7-2F1F2A62E2C2}"/>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F2EFDFD8C1A314A93B26434152DD1B6" ma:contentTypeVersion="14" ma:contentTypeDescription="Create a new document." ma:contentTypeScope="" ma:versionID="f777942adf7f0e092685a85bf285b90d">
  <xsd:schema xmlns:xsd="http://www.w3.org/2001/XMLSchema" xmlns:xs="http://www.w3.org/2001/XMLSchema" xmlns:p="http://schemas.microsoft.com/office/2006/metadata/properties" xmlns:ns1="http://schemas.microsoft.com/sharepoint/v3" xmlns:ns3="4795decb-1a36-44e1-8108-89a072cbc4d6" xmlns:ns4="a67582ba-0667-44da-af02-ef9a857bfeef" targetNamespace="http://schemas.microsoft.com/office/2006/metadata/properties" ma:root="true" ma:fieldsID="f764373e11d2b666893906ebbcfeb25c" ns1:_="" ns3:_="" ns4:_="">
    <xsd:import namespace="http://schemas.microsoft.com/sharepoint/v3"/>
    <xsd:import namespace="4795decb-1a36-44e1-8108-89a072cbc4d6"/>
    <xsd:import namespace="a67582ba-0667-44da-af02-ef9a857bfeef"/>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4:SharedWithUsers" minOccurs="0"/>
                <xsd:element ref="ns4:SharedWithDetails" minOccurs="0"/>
                <xsd:element ref="ns4:SharingHintHash" minOccurs="0"/>
                <xsd:element ref="ns1:_ip_UnifiedCompliancePolicyProperties" minOccurs="0"/>
                <xsd:element ref="ns1:_ip_UnifiedCompliancePolicyUIAction" minOccurs="0"/>
                <xsd:element ref="ns3:MediaServiceAutoKeyPoints" minOccurs="0"/>
                <xsd:element ref="ns3:MediaServiceKeyPoints"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7" nillable="true" ma:displayName="Unified Compliance Policy Properties" ma:hidden="true" ma:internalName="_ip_UnifiedCompliancePolicyProperties">
      <xsd:simpleType>
        <xsd:restriction base="dms:Note"/>
      </xsd:simpleType>
    </xsd:element>
    <xsd:element name="_ip_UnifiedCompliancePolicyUIAction" ma:index="18"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795decb-1a36-44e1-8108-89a072cbc4d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ServiceDateTaken" ma:index="21"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67582ba-0667-44da-af02-ef9a857bfeef"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SharingHintHash" ma:index="16"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05A7F3F-22AB-47A5-B444-B19319D56214}">
  <ds:schemaRefs>
    <ds:schemaRef ds:uri="http://purl.org/dc/terms/"/>
    <ds:schemaRef ds:uri="http://purl.org/dc/dcmitype/"/>
    <ds:schemaRef ds:uri="http://purl.org/dc/elements/1.1/"/>
    <ds:schemaRef ds:uri="http://schemas.microsoft.com/office/2006/metadata/properties"/>
    <ds:schemaRef ds:uri="http://schemas.microsoft.com/office/2006/documentManagement/types"/>
    <ds:schemaRef ds:uri="http://schemas.microsoft.com/sharepoint/v3"/>
    <ds:schemaRef ds:uri="http://schemas.microsoft.com/office/infopath/2007/PartnerControls"/>
    <ds:schemaRef ds:uri="http://schemas.openxmlformats.org/package/2006/metadata/core-properties"/>
    <ds:schemaRef ds:uri="a67582ba-0667-44da-af02-ef9a857bfeef"/>
    <ds:schemaRef ds:uri="4795decb-1a36-44e1-8108-89a072cbc4d6"/>
    <ds:schemaRef ds:uri="http://www.w3.org/XML/1998/namespace"/>
  </ds:schemaRefs>
</ds:datastoreItem>
</file>

<file path=customXml/itemProps2.xml><?xml version="1.0" encoding="utf-8"?>
<ds:datastoreItem xmlns:ds="http://schemas.openxmlformats.org/officeDocument/2006/customXml" ds:itemID="{D37F7BCA-C749-42A5-A302-FD3C8ED90155}">
  <ds:schemaRefs>
    <ds:schemaRef ds:uri="http://schemas.microsoft.com/sharepoint/v3/contenttype/forms"/>
  </ds:schemaRefs>
</ds:datastoreItem>
</file>

<file path=customXml/itemProps3.xml><?xml version="1.0" encoding="utf-8"?>
<ds:datastoreItem xmlns:ds="http://schemas.openxmlformats.org/officeDocument/2006/customXml" ds:itemID="{363C1843-2730-4240-A072-95BBA15F101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4795decb-1a36-44e1-8108-89a072cbc4d6"/>
    <ds:schemaRef ds:uri="a67582ba-0667-44da-af02-ef9a857bfee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TotalTime>
  <Words>793</Words>
  <Application>Microsoft Office PowerPoint</Application>
  <PresentationFormat>Widescreen</PresentationFormat>
  <Paragraphs>128</Paragraphs>
  <Slides>16</Slides>
  <Notes>15</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16</vt:i4>
      </vt:variant>
    </vt:vector>
  </HeadingPairs>
  <TitlesOfParts>
    <vt:vector size="28" baseType="lpstr">
      <vt:lpstr>az_ea_font</vt:lpstr>
      <vt:lpstr>Arial</vt:lpstr>
      <vt:lpstr>Calibri</vt:lpstr>
      <vt:lpstr>Calibri Light</vt:lpstr>
      <vt:lpstr>Segoe UI</vt:lpstr>
      <vt:lpstr>Segoe UI Light</vt:lpstr>
      <vt:lpstr>Segoe UI Semibold</vt:lpstr>
      <vt:lpstr>Segoe UI Semilight</vt:lpstr>
      <vt:lpstr>Wingdings</vt:lpstr>
      <vt:lpstr>Office Theme</vt:lpstr>
      <vt:lpstr>White Template</vt:lpstr>
      <vt:lpstr>3_WHITE TEMPLATE</vt:lpstr>
      <vt:lpstr>FSI Bot Attach Play Partner/Customer Skill up Initiative</vt:lpstr>
      <vt:lpstr>Agenda</vt:lpstr>
      <vt:lpstr>Why we want to build this program</vt:lpstr>
      <vt:lpstr>The FSI Bot</vt:lpstr>
      <vt:lpstr>Product Demo</vt:lpstr>
      <vt:lpstr>Application Architecture</vt:lpstr>
      <vt:lpstr>Cost: Bot application with Bot Framework Composer</vt:lpstr>
      <vt:lpstr>Cost + Platform &amp; Infrastructure Services</vt:lpstr>
      <vt:lpstr>+ Cognitive Services</vt:lpstr>
      <vt:lpstr>+ Other Services</vt:lpstr>
      <vt:lpstr>Build Effort</vt:lpstr>
      <vt:lpstr>A FSI Bot Rebuild Journey</vt:lpstr>
      <vt:lpstr>Partner/Customer Skill Enablement Plan </vt:lpstr>
      <vt:lpstr>Roadmap</vt:lpstr>
      <vt:lpstr>Call to Action</vt:lpstr>
      <vt:lpstr>Open Discussion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FSI Bot Attach Play Partner/Customer Skill up Initiative</dc:title>
  <dc:creator>Annie Xu</dc:creator>
  <cp:lastModifiedBy>Annie Xu</cp:lastModifiedBy>
  <cp:revision>1</cp:revision>
  <dcterms:created xsi:type="dcterms:W3CDTF">2020-11-18T00:41:23Z</dcterms:created>
  <dcterms:modified xsi:type="dcterms:W3CDTF">2020-11-18T00:42:36Z</dcterms:modified>
</cp:coreProperties>
</file>